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handoutMasterIdLst>
    <p:handoutMasterId r:id="rId18"/>
  </p:handoutMasterIdLst>
  <p:sldIdLst>
    <p:sldId id="256" r:id="rId5"/>
    <p:sldId id="268" r:id="rId6"/>
    <p:sldId id="288" r:id="rId7"/>
    <p:sldId id="267" r:id="rId8"/>
    <p:sldId id="272" r:id="rId9"/>
    <p:sldId id="276" r:id="rId10"/>
    <p:sldId id="278" r:id="rId11"/>
    <p:sldId id="277" r:id="rId12"/>
    <p:sldId id="282" r:id="rId13"/>
    <p:sldId id="286" r:id="rId14"/>
    <p:sldId id="285" r:id="rId15"/>
    <p:sldId id="287" r:id="rId16"/>
    <p:sldId id="269"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aj Sara" initials="MS" lastIdx="1" clrIdx="0">
    <p:extLst>
      <p:ext uri="{19B8F6BF-5375-455C-9EA6-DF929625EA0E}">
        <p15:presenceInfo xmlns:p15="http://schemas.microsoft.com/office/powerpoint/2012/main" userId="S::sara.minaj@sisal.it::34986aab-53c4-4e17-9f11-3f3fbd8b59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4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3" autoAdjust="0"/>
    <p:restoredTop sz="94291" autoAdjust="0"/>
  </p:normalViewPr>
  <p:slideViewPr>
    <p:cSldViewPr snapToGrid="0">
      <p:cViewPr varScale="1">
        <p:scale>
          <a:sx n="82" d="100"/>
          <a:sy n="82" d="100"/>
        </p:scale>
        <p:origin x="52" y="1668"/>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aj Sara" userId="34986aab-53c4-4e17-9f11-3f3fbd8b593e" providerId="ADAL" clId="{3600906F-6867-4582-85AF-D93E8FFDE27C}"/>
    <pc:docChg chg="undo custSel addSld modSld sldOrd">
      <pc:chgData name="Minaj Sara" userId="34986aab-53c4-4e17-9f11-3f3fbd8b593e" providerId="ADAL" clId="{3600906F-6867-4582-85AF-D93E8FFDE27C}" dt="2023-08-03T13:48:47.482" v="5977" actId="20577"/>
      <pc:docMkLst>
        <pc:docMk/>
      </pc:docMkLst>
      <pc:sldChg chg="addSp delSp modSp mod">
        <pc:chgData name="Minaj Sara" userId="34986aab-53c4-4e17-9f11-3f3fbd8b593e" providerId="ADAL" clId="{3600906F-6867-4582-85AF-D93E8FFDE27C}" dt="2023-08-03T11:18:17.788" v="4983" actId="20577"/>
        <pc:sldMkLst>
          <pc:docMk/>
          <pc:sldMk cId="0" sldId="267"/>
        </pc:sldMkLst>
        <pc:spChg chg="del">
          <ac:chgData name="Minaj Sara" userId="34986aab-53c4-4e17-9f11-3f3fbd8b593e" providerId="ADAL" clId="{3600906F-6867-4582-85AF-D93E8FFDE27C}" dt="2023-08-03T11:04:41.444" v="4071" actId="478"/>
          <ac:spMkLst>
            <pc:docMk/>
            <pc:sldMk cId="0" sldId="267"/>
            <ac:spMk id="3" creationId="{394CF722-8A16-7101-271F-8D9E635D04CE}"/>
          </ac:spMkLst>
        </pc:spChg>
        <pc:spChg chg="add del mod">
          <ac:chgData name="Minaj Sara" userId="34986aab-53c4-4e17-9f11-3f3fbd8b593e" providerId="ADAL" clId="{3600906F-6867-4582-85AF-D93E8FFDE27C}" dt="2023-08-03T11:04:39.899" v="4070" actId="478"/>
          <ac:spMkLst>
            <pc:docMk/>
            <pc:sldMk cId="0" sldId="267"/>
            <ac:spMk id="4" creationId="{34ED321B-BCF2-9DDD-7BFE-82154D85015C}"/>
          </ac:spMkLst>
        </pc:spChg>
        <pc:spChg chg="mod">
          <ac:chgData name="Minaj Sara" userId="34986aab-53c4-4e17-9f11-3f3fbd8b593e" providerId="ADAL" clId="{3600906F-6867-4582-85AF-D93E8FFDE27C}" dt="2023-08-03T11:18:17.788" v="4983" actId="20577"/>
          <ac:spMkLst>
            <pc:docMk/>
            <pc:sldMk cId="0" sldId="267"/>
            <ac:spMk id="7" creationId="{3A4CC7F5-E572-F61B-DB16-BAB81508607B}"/>
          </ac:spMkLst>
        </pc:spChg>
        <pc:spChg chg="del">
          <ac:chgData name="Minaj Sara" userId="34986aab-53c4-4e17-9f11-3f3fbd8b593e" providerId="ADAL" clId="{3600906F-6867-4582-85AF-D93E8FFDE27C}" dt="2023-08-03T10:24:30.736" v="273" actId="478"/>
          <ac:spMkLst>
            <pc:docMk/>
            <pc:sldMk cId="0" sldId="267"/>
            <ac:spMk id="284" creationId="{00000000-0000-0000-0000-000000000000}"/>
          </ac:spMkLst>
        </pc:spChg>
      </pc:sldChg>
      <pc:sldChg chg="addSp delSp modSp mod">
        <pc:chgData name="Minaj Sara" userId="34986aab-53c4-4e17-9f11-3f3fbd8b593e" providerId="ADAL" clId="{3600906F-6867-4582-85AF-D93E8FFDE27C}" dt="2023-08-03T11:22:10.522" v="5292" actId="790"/>
        <pc:sldMkLst>
          <pc:docMk/>
          <pc:sldMk cId="3040124222" sldId="268"/>
        </pc:sldMkLst>
        <pc:spChg chg="add del mod">
          <ac:chgData name="Minaj Sara" userId="34986aab-53c4-4e17-9f11-3f3fbd8b593e" providerId="ADAL" clId="{3600906F-6867-4582-85AF-D93E8FFDE27C}" dt="2023-08-03T10:24:39.103" v="275" actId="478"/>
          <ac:spMkLst>
            <pc:docMk/>
            <pc:sldMk cId="3040124222" sldId="268"/>
            <ac:spMk id="3" creationId="{425EBA07-0515-0048-CCB7-325F2DA47E66}"/>
          </ac:spMkLst>
        </pc:spChg>
        <pc:spChg chg="add del mod">
          <ac:chgData name="Minaj Sara" userId="34986aab-53c4-4e17-9f11-3f3fbd8b593e" providerId="ADAL" clId="{3600906F-6867-4582-85AF-D93E8FFDE27C}" dt="2023-08-03T10:24:46.054" v="277"/>
          <ac:spMkLst>
            <pc:docMk/>
            <pc:sldMk cId="3040124222" sldId="268"/>
            <ac:spMk id="4" creationId="{8429D00E-B4C2-1042-A41F-A53FA89B750B}"/>
          </ac:spMkLst>
        </pc:spChg>
        <pc:spChg chg="add del mod">
          <ac:chgData name="Minaj Sara" userId="34986aab-53c4-4e17-9f11-3f3fbd8b593e" providerId="ADAL" clId="{3600906F-6867-4582-85AF-D93E8FFDE27C}" dt="2023-08-03T10:24:46.054" v="277"/>
          <ac:spMkLst>
            <pc:docMk/>
            <pc:sldMk cId="3040124222" sldId="268"/>
            <ac:spMk id="5" creationId="{5E95EA06-6647-E2F7-F81F-8DA96F66C34F}"/>
          </ac:spMkLst>
        </pc:spChg>
        <pc:spChg chg="add del mod">
          <ac:chgData name="Minaj Sara" userId="34986aab-53c4-4e17-9f11-3f3fbd8b593e" providerId="ADAL" clId="{3600906F-6867-4582-85AF-D93E8FFDE27C}" dt="2023-08-03T10:24:46.054" v="277"/>
          <ac:spMkLst>
            <pc:docMk/>
            <pc:sldMk cId="3040124222" sldId="268"/>
            <ac:spMk id="6" creationId="{61044F66-26E5-8AA4-D2B3-262031ED5FAF}"/>
          </ac:spMkLst>
        </pc:spChg>
        <pc:spChg chg="add del mod">
          <ac:chgData name="Minaj Sara" userId="34986aab-53c4-4e17-9f11-3f3fbd8b593e" providerId="ADAL" clId="{3600906F-6867-4582-85AF-D93E8FFDE27C}" dt="2023-08-03T10:25:04.065" v="283"/>
          <ac:spMkLst>
            <pc:docMk/>
            <pc:sldMk cId="3040124222" sldId="268"/>
            <ac:spMk id="7" creationId="{6E97E511-A992-7889-336E-511C8B526260}"/>
          </ac:spMkLst>
        </pc:spChg>
        <pc:spChg chg="add del mod">
          <ac:chgData name="Minaj Sara" userId="34986aab-53c4-4e17-9f11-3f3fbd8b593e" providerId="ADAL" clId="{3600906F-6867-4582-85AF-D93E8FFDE27C}" dt="2023-08-03T10:24:53.174" v="279" actId="478"/>
          <ac:spMkLst>
            <pc:docMk/>
            <pc:sldMk cId="3040124222" sldId="268"/>
            <ac:spMk id="8" creationId="{290FEF82-018B-89FF-5B9E-6A784AA1175F}"/>
          </ac:spMkLst>
        </pc:spChg>
        <pc:spChg chg="add del mod">
          <ac:chgData name="Minaj Sara" userId="34986aab-53c4-4e17-9f11-3f3fbd8b593e" providerId="ADAL" clId="{3600906F-6867-4582-85AF-D93E8FFDE27C}" dt="2023-08-03T10:24:51.078" v="278" actId="478"/>
          <ac:spMkLst>
            <pc:docMk/>
            <pc:sldMk cId="3040124222" sldId="268"/>
            <ac:spMk id="9" creationId="{C4F58F7B-338A-0110-B5A8-0BD5D52F14B4}"/>
          </ac:spMkLst>
        </pc:spChg>
        <pc:spChg chg="add del mod">
          <ac:chgData name="Minaj Sara" userId="34986aab-53c4-4e17-9f11-3f3fbd8b593e" providerId="ADAL" clId="{3600906F-6867-4582-85AF-D93E8FFDE27C}" dt="2023-08-03T10:24:54.647" v="280" actId="478"/>
          <ac:spMkLst>
            <pc:docMk/>
            <pc:sldMk cId="3040124222" sldId="268"/>
            <ac:spMk id="10" creationId="{F570B499-E4DF-0458-EA01-A5E5319BF97A}"/>
          </ac:spMkLst>
        </pc:spChg>
        <pc:spChg chg="add del mod">
          <ac:chgData name="Minaj Sara" userId="34986aab-53c4-4e17-9f11-3f3fbd8b593e" providerId="ADAL" clId="{3600906F-6867-4582-85AF-D93E8FFDE27C}" dt="2023-08-03T10:24:55.807" v="281" actId="478"/>
          <ac:spMkLst>
            <pc:docMk/>
            <pc:sldMk cId="3040124222" sldId="268"/>
            <ac:spMk id="11" creationId="{3E5BBD6A-0F5B-458D-8E13-778DAD50F44E}"/>
          </ac:spMkLst>
        </pc:spChg>
        <pc:spChg chg="del mod">
          <ac:chgData name="Minaj Sara" userId="34986aab-53c4-4e17-9f11-3f3fbd8b593e" providerId="ADAL" clId="{3600906F-6867-4582-85AF-D93E8FFDE27C}" dt="2023-08-03T10:24:37.681" v="274" actId="478"/>
          <ac:spMkLst>
            <pc:docMk/>
            <pc:sldMk cId="3040124222" sldId="268"/>
            <ac:spMk id="12" creationId="{B4DDCEB2-C3E3-9467-A7EF-078337E5A6C0}"/>
          </ac:spMkLst>
        </pc:spChg>
        <pc:spChg chg="add del mod">
          <ac:chgData name="Minaj Sara" userId="34986aab-53c4-4e17-9f11-3f3fbd8b593e" providerId="ADAL" clId="{3600906F-6867-4582-85AF-D93E8FFDE27C}" dt="2023-08-03T10:24:59.029" v="282" actId="478"/>
          <ac:spMkLst>
            <pc:docMk/>
            <pc:sldMk cId="3040124222" sldId="268"/>
            <ac:spMk id="13" creationId="{D5F26882-07B2-6045-989D-672A16315E77}"/>
          </ac:spMkLst>
        </pc:spChg>
        <pc:spChg chg="add mod">
          <ac:chgData name="Minaj Sara" userId="34986aab-53c4-4e17-9f11-3f3fbd8b593e" providerId="ADAL" clId="{3600906F-6867-4582-85AF-D93E8FFDE27C}" dt="2023-08-03T10:25:09.406" v="284" actId="14100"/>
          <ac:spMkLst>
            <pc:docMk/>
            <pc:sldMk cId="3040124222" sldId="268"/>
            <ac:spMk id="14" creationId="{915C1A27-0F86-7A88-5EEA-926E6B8DBC60}"/>
          </ac:spMkLst>
        </pc:spChg>
        <pc:spChg chg="mod">
          <ac:chgData name="Minaj Sara" userId="34986aab-53c4-4e17-9f11-3f3fbd8b593e" providerId="ADAL" clId="{3600906F-6867-4582-85AF-D93E8FFDE27C}" dt="2023-08-03T10:23:16.104" v="231" actId="20577"/>
          <ac:spMkLst>
            <pc:docMk/>
            <pc:sldMk cId="3040124222" sldId="268"/>
            <ac:spMk id="25" creationId="{AD1B27BD-2A30-6867-FB6D-7C1C7170D026}"/>
          </ac:spMkLst>
        </pc:spChg>
        <pc:spChg chg="mod">
          <ac:chgData name="Minaj Sara" userId="34986aab-53c4-4e17-9f11-3f3fbd8b593e" providerId="ADAL" clId="{3600906F-6867-4582-85AF-D93E8FFDE27C}" dt="2023-08-03T10:36:42.500" v="1967" actId="1076"/>
          <ac:spMkLst>
            <pc:docMk/>
            <pc:sldMk cId="3040124222" sldId="268"/>
            <ac:spMk id="30" creationId="{D5B42AF2-62A9-CCC2-A2A1-2AEBB6D66338}"/>
          </ac:spMkLst>
        </pc:spChg>
        <pc:spChg chg="mod">
          <ac:chgData name="Minaj Sara" userId="34986aab-53c4-4e17-9f11-3f3fbd8b593e" providerId="ADAL" clId="{3600906F-6867-4582-85AF-D93E8FFDE27C}" dt="2023-08-03T11:22:10.522" v="5292" actId="790"/>
          <ac:spMkLst>
            <pc:docMk/>
            <pc:sldMk cId="3040124222" sldId="268"/>
            <ac:spMk id="32" creationId="{2AAFC09D-5B8E-43ED-5B69-6CD5658E1F2D}"/>
          </ac:spMkLst>
        </pc:spChg>
        <pc:spChg chg="mod">
          <ac:chgData name="Minaj Sara" userId="34986aab-53c4-4e17-9f11-3f3fbd8b593e" providerId="ADAL" clId="{3600906F-6867-4582-85AF-D93E8FFDE27C}" dt="2023-08-03T10:36:24.095" v="1963" actId="1076"/>
          <ac:spMkLst>
            <pc:docMk/>
            <pc:sldMk cId="3040124222" sldId="268"/>
            <ac:spMk id="34" creationId="{725D7593-BF63-C30A-2160-511B227EC6C4}"/>
          </ac:spMkLst>
        </pc:spChg>
        <pc:spChg chg="mod">
          <ac:chgData name="Minaj Sara" userId="34986aab-53c4-4e17-9f11-3f3fbd8b593e" providerId="ADAL" clId="{3600906F-6867-4582-85AF-D93E8FFDE27C}" dt="2023-08-03T10:35:31.309" v="1952" actId="1076"/>
          <ac:spMkLst>
            <pc:docMk/>
            <pc:sldMk cId="3040124222" sldId="268"/>
            <ac:spMk id="49" creationId="{1B0FBFBD-4250-32AC-6DA7-AC39AEE32DCE}"/>
          </ac:spMkLst>
        </pc:spChg>
        <pc:spChg chg="mod">
          <ac:chgData name="Minaj Sara" userId="34986aab-53c4-4e17-9f11-3f3fbd8b593e" providerId="ADAL" clId="{3600906F-6867-4582-85AF-D93E8FFDE27C}" dt="2023-08-03T10:14:15.508" v="5" actId="1076"/>
          <ac:spMkLst>
            <pc:docMk/>
            <pc:sldMk cId="3040124222" sldId="268"/>
            <ac:spMk id="53" creationId="{300C6179-5165-468E-5D98-1421AB4300E9}"/>
          </ac:spMkLst>
        </pc:spChg>
        <pc:spChg chg="del">
          <ac:chgData name="Minaj Sara" userId="34986aab-53c4-4e17-9f11-3f3fbd8b593e" providerId="ADAL" clId="{3600906F-6867-4582-85AF-D93E8FFDE27C}" dt="2023-08-03T10:24:44.310" v="276" actId="21"/>
          <ac:spMkLst>
            <pc:docMk/>
            <pc:sldMk cId="3040124222" sldId="268"/>
            <ac:spMk id="56" creationId="{0FBEB3D3-E533-95B6-CDB8-812BF6447BC4}"/>
          </ac:spMkLst>
        </pc:spChg>
        <pc:spChg chg="mod">
          <ac:chgData name="Minaj Sara" userId="34986aab-53c4-4e17-9f11-3f3fbd8b593e" providerId="ADAL" clId="{3600906F-6867-4582-85AF-D93E8FFDE27C}" dt="2023-08-03T10:18:32.742" v="27" actId="1076"/>
          <ac:spMkLst>
            <pc:docMk/>
            <pc:sldMk cId="3040124222" sldId="268"/>
            <ac:spMk id="59" creationId="{51BABD11-B768-A888-3EBF-82FC1C095647}"/>
          </ac:spMkLst>
        </pc:spChg>
        <pc:spChg chg="mod">
          <ac:chgData name="Minaj Sara" userId="34986aab-53c4-4e17-9f11-3f3fbd8b593e" providerId="ADAL" clId="{3600906F-6867-4582-85AF-D93E8FFDE27C}" dt="2023-08-03T10:15:13.009" v="10" actId="20577"/>
          <ac:spMkLst>
            <pc:docMk/>
            <pc:sldMk cId="3040124222" sldId="268"/>
            <ac:spMk id="60" creationId="{13CA42DB-E42F-3CA7-CE63-84D5C18FBAB0}"/>
          </ac:spMkLst>
        </pc:spChg>
      </pc:sldChg>
      <pc:sldChg chg="addSp modSp mod">
        <pc:chgData name="Minaj Sara" userId="34986aab-53c4-4e17-9f11-3f3fbd8b593e" providerId="ADAL" clId="{3600906F-6867-4582-85AF-D93E8FFDE27C}" dt="2023-08-03T11:21:58.598" v="5291" actId="313"/>
        <pc:sldMkLst>
          <pc:docMk/>
          <pc:sldMk cId="1422312056" sldId="269"/>
        </pc:sldMkLst>
        <pc:spChg chg="add mod">
          <ac:chgData name="Minaj Sara" userId="34986aab-53c4-4e17-9f11-3f3fbd8b593e" providerId="ADAL" clId="{3600906F-6867-4582-85AF-D93E8FFDE27C}" dt="2023-08-03T11:21:58.598" v="5291" actId="313"/>
          <ac:spMkLst>
            <pc:docMk/>
            <pc:sldMk cId="1422312056" sldId="269"/>
            <ac:spMk id="2" creationId="{DE5B6967-B259-3867-0E7B-830EEE172306}"/>
          </ac:spMkLst>
        </pc:spChg>
        <pc:spChg chg="mod">
          <ac:chgData name="Minaj Sara" userId="34986aab-53c4-4e17-9f11-3f3fbd8b593e" providerId="ADAL" clId="{3600906F-6867-4582-85AF-D93E8FFDE27C}" dt="2023-08-03T11:21:11.108" v="5288" actId="20577"/>
          <ac:spMkLst>
            <pc:docMk/>
            <pc:sldMk cId="1422312056" sldId="269"/>
            <ac:spMk id="4" creationId="{9C694F31-0801-15AE-7508-2001ABBE53F4}"/>
          </ac:spMkLst>
        </pc:spChg>
      </pc:sldChg>
      <pc:sldChg chg="addSp delSp modSp mod">
        <pc:chgData name="Minaj Sara" userId="34986aab-53c4-4e17-9f11-3f3fbd8b593e" providerId="ADAL" clId="{3600906F-6867-4582-85AF-D93E8FFDE27C}" dt="2023-08-03T13:44:03.703" v="5870" actId="12"/>
        <pc:sldMkLst>
          <pc:docMk/>
          <pc:sldMk cId="0" sldId="272"/>
        </pc:sldMkLst>
        <pc:spChg chg="del">
          <ac:chgData name="Minaj Sara" userId="34986aab-53c4-4e17-9f11-3f3fbd8b593e" providerId="ADAL" clId="{3600906F-6867-4582-85AF-D93E8FFDE27C}" dt="2023-08-03T11:07:19.852" v="4123" actId="478"/>
          <ac:spMkLst>
            <pc:docMk/>
            <pc:sldMk cId="0" sldId="272"/>
            <ac:spMk id="3" creationId="{946AAE08-E6F9-5870-A5F2-EC81F487D91F}"/>
          </ac:spMkLst>
        </pc:spChg>
        <pc:spChg chg="add del mod">
          <ac:chgData name="Minaj Sara" userId="34986aab-53c4-4e17-9f11-3f3fbd8b593e" providerId="ADAL" clId="{3600906F-6867-4582-85AF-D93E8FFDE27C}" dt="2023-08-03T11:07:18.620" v="4122" actId="478"/>
          <ac:spMkLst>
            <pc:docMk/>
            <pc:sldMk cId="0" sldId="272"/>
            <ac:spMk id="4" creationId="{B7EA833A-EF36-A49D-D5B1-EB142C8E9BCF}"/>
          </ac:spMkLst>
        </pc:spChg>
        <pc:spChg chg="mod">
          <ac:chgData name="Minaj Sara" userId="34986aab-53c4-4e17-9f11-3f3fbd8b593e" providerId="ADAL" clId="{3600906F-6867-4582-85AF-D93E8FFDE27C}" dt="2023-08-03T13:44:03.703" v="5870" actId="12"/>
          <ac:spMkLst>
            <pc:docMk/>
            <pc:sldMk cId="0" sldId="272"/>
            <ac:spMk id="6" creationId="{7D981ECD-F7FF-B914-A6A7-FE1A6C7DCFE0}"/>
          </ac:spMkLst>
        </pc:spChg>
        <pc:spChg chg="del">
          <ac:chgData name="Minaj Sara" userId="34986aab-53c4-4e17-9f11-3f3fbd8b593e" providerId="ADAL" clId="{3600906F-6867-4582-85AF-D93E8FFDE27C}" dt="2023-08-03T11:04:34.303" v="4069" actId="478"/>
          <ac:spMkLst>
            <pc:docMk/>
            <pc:sldMk cId="0" sldId="272"/>
            <ac:spMk id="300" creationId="{00000000-0000-0000-0000-000000000000}"/>
          </ac:spMkLst>
        </pc:spChg>
      </pc:sldChg>
      <pc:sldChg chg="addSp delSp modSp mod">
        <pc:chgData name="Minaj Sara" userId="34986aab-53c4-4e17-9f11-3f3fbd8b593e" providerId="ADAL" clId="{3600906F-6867-4582-85AF-D93E8FFDE27C}" dt="2023-08-03T13:45:01.186" v="5880" actId="20577"/>
        <pc:sldMkLst>
          <pc:docMk/>
          <pc:sldMk cId="1028866650" sldId="276"/>
        </pc:sldMkLst>
        <pc:spChg chg="del">
          <ac:chgData name="Minaj Sara" userId="34986aab-53c4-4e17-9f11-3f3fbd8b593e" providerId="ADAL" clId="{3600906F-6867-4582-85AF-D93E8FFDE27C}" dt="2023-08-03T11:04:50.131" v="4074" actId="478"/>
          <ac:spMkLst>
            <pc:docMk/>
            <pc:sldMk cId="1028866650" sldId="276"/>
            <ac:spMk id="3" creationId="{2354A5A8-4849-26FE-1E8C-7B36EE434EB3}"/>
          </ac:spMkLst>
        </pc:spChg>
        <pc:spChg chg="add del mod">
          <ac:chgData name="Minaj Sara" userId="34986aab-53c4-4e17-9f11-3f3fbd8b593e" providerId="ADAL" clId="{3600906F-6867-4582-85AF-D93E8FFDE27C}" dt="2023-08-03T11:04:48.907" v="4073" actId="478"/>
          <ac:spMkLst>
            <pc:docMk/>
            <pc:sldMk cId="1028866650" sldId="276"/>
            <ac:spMk id="4" creationId="{A57B7C92-8A68-EF18-13C7-C9DC32E05463}"/>
          </ac:spMkLst>
        </pc:spChg>
        <pc:spChg chg="mod">
          <ac:chgData name="Minaj Sara" userId="34986aab-53c4-4e17-9f11-3f3fbd8b593e" providerId="ADAL" clId="{3600906F-6867-4582-85AF-D93E8FFDE27C}" dt="2023-08-03T13:45:01.186" v="5880" actId="20577"/>
          <ac:spMkLst>
            <pc:docMk/>
            <pc:sldMk cId="1028866650" sldId="276"/>
            <ac:spMk id="6" creationId="{CF9B8B1E-677A-2114-1986-A2B447171B6B}"/>
          </ac:spMkLst>
        </pc:spChg>
        <pc:spChg chg="del">
          <ac:chgData name="Minaj Sara" userId="34986aab-53c4-4e17-9f11-3f3fbd8b593e" providerId="ADAL" clId="{3600906F-6867-4582-85AF-D93E8FFDE27C}" dt="2023-08-03T11:04:46.965" v="4072" actId="478"/>
          <ac:spMkLst>
            <pc:docMk/>
            <pc:sldMk cId="1028866650" sldId="276"/>
            <ac:spMk id="300" creationId="{00000000-0000-0000-0000-000000000000}"/>
          </ac:spMkLst>
        </pc:spChg>
      </pc:sldChg>
      <pc:sldChg chg="addSp delSp modSp mod ord">
        <pc:chgData name="Minaj Sara" userId="34986aab-53c4-4e17-9f11-3f3fbd8b593e" providerId="ADAL" clId="{3600906F-6867-4582-85AF-D93E8FFDE27C}" dt="2023-08-03T13:45:31.392" v="5884" actId="20577"/>
        <pc:sldMkLst>
          <pc:docMk/>
          <pc:sldMk cId="3275601948" sldId="277"/>
        </pc:sldMkLst>
        <pc:spChg chg="del">
          <ac:chgData name="Minaj Sara" userId="34986aab-53c4-4e17-9f11-3f3fbd8b593e" providerId="ADAL" clId="{3600906F-6867-4582-85AF-D93E8FFDE27C}" dt="2023-08-03T11:05:02.372" v="4080" actId="478"/>
          <ac:spMkLst>
            <pc:docMk/>
            <pc:sldMk cId="3275601948" sldId="277"/>
            <ac:spMk id="3" creationId="{3CFC1861-09D8-48AF-3C56-C834B904765F}"/>
          </ac:spMkLst>
        </pc:spChg>
        <pc:spChg chg="add del mod">
          <ac:chgData name="Minaj Sara" userId="34986aab-53c4-4e17-9f11-3f3fbd8b593e" providerId="ADAL" clId="{3600906F-6867-4582-85AF-D93E8FFDE27C}" dt="2023-08-03T11:05:00.356" v="4079" actId="478"/>
          <ac:spMkLst>
            <pc:docMk/>
            <pc:sldMk cId="3275601948" sldId="277"/>
            <ac:spMk id="6" creationId="{3EF615B6-B144-8391-8518-BF20648F478A}"/>
          </ac:spMkLst>
        </pc:spChg>
        <pc:spChg chg="mod">
          <ac:chgData name="Minaj Sara" userId="34986aab-53c4-4e17-9f11-3f3fbd8b593e" providerId="ADAL" clId="{3600906F-6867-4582-85AF-D93E8FFDE27C}" dt="2023-08-03T10:15:34.327" v="24" actId="20577"/>
          <ac:spMkLst>
            <pc:docMk/>
            <pc:sldMk cId="3275601948" sldId="277"/>
            <ac:spMk id="7" creationId="{07139F54-6733-E7C0-1BEB-C1D364674344}"/>
          </ac:spMkLst>
        </pc:spChg>
        <pc:spChg chg="mod">
          <ac:chgData name="Minaj Sara" userId="34986aab-53c4-4e17-9f11-3f3fbd8b593e" providerId="ADAL" clId="{3600906F-6867-4582-85AF-D93E8FFDE27C}" dt="2023-08-03T13:45:31.392" v="5884" actId="20577"/>
          <ac:spMkLst>
            <pc:docMk/>
            <pc:sldMk cId="3275601948" sldId="277"/>
            <ac:spMk id="8" creationId="{32EC1AA1-CA83-C0A1-4272-D664D55CD140}"/>
          </ac:spMkLst>
        </pc:spChg>
        <pc:spChg chg="del">
          <ac:chgData name="Minaj Sara" userId="34986aab-53c4-4e17-9f11-3f3fbd8b593e" providerId="ADAL" clId="{3600906F-6867-4582-85AF-D93E8FFDE27C}" dt="2023-08-03T11:04:59.207" v="4078" actId="478"/>
          <ac:spMkLst>
            <pc:docMk/>
            <pc:sldMk cId="3275601948" sldId="277"/>
            <ac:spMk id="300" creationId="{00000000-0000-0000-0000-000000000000}"/>
          </ac:spMkLst>
        </pc:spChg>
        <pc:picChg chg="add mod">
          <ac:chgData name="Minaj Sara" userId="34986aab-53c4-4e17-9f11-3f3fbd8b593e" providerId="ADAL" clId="{3600906F-6867-4582-85AF-D93E8FFDE27C}" dt="2023-08-03T10:20:33.550" v="34"/>
          <ac:picMkLst>
            <pc:docMk/>
            <pc:sldMk cId="3275601948" sldId="277"/>
            <ac:picMk id="2" creationId="{344A2CC1-4A1C-3517-810F-52474BC357E2}"/>
          </ac:picMkLst>
        </pc:picChg>
        <pc:picChg chg="del mod">
          <ac:chgData name="Minaj Sara" userId="34986aab-53c4-4e17-9f11-3f3fbd8b593e" providerId="ADAL" clId="{3600906F-6867-4582-85AF-D93E8FFDE27C}" dt="2023-08-03T10:20:35.151" v="35" actId="21"/>
          <ac:picMkLst>
            <pc:docMk/>
            <pc:sldMk cId="3275601948" sldId="277"/>
            <ac:picMk id="5" creationId="{38D118A3-2E56-F3D9-9BBE-D3525BA6BA92}"/>
          </ac:picMkLst>
        </pc:picChg>
      </pc:sldChg>
      <pc:sldChg chg="addSp delSp modSp mod">
        <pc:chgData name="Minaj Sara" userId="34986aab-53c4-4e17-9f11-3f3fbd8b593e" providerId="ADAL" clId="{3600906F-6867-4582-85AF-D93E8FFDE27C}" dt="2023-08-03T13:44:52.392" v="5876" actId="20577"/>
        <pc:sldMkLst>
          <pc:docMk/>
          <pc:sldMk cId="3071183219" sldId="278"/>
        </pc:sldMkLst>
        <pc:spChg chg="del">
          <ac:chgData name="Minaj Sara" userId="34986aab-53c4-4e17-9f11-3f3fbd8b593e" providerId="ADAL" clId="{3600906F-6867-4582-85AF-D93E8FFDE27C}" dt="2023-08-03T11:04:56.331" v="4077" actId="478"/>
          <ac:spMkLst>
            <pc:docMk/>
            <pc:sldMk cId="3071183219" sldId="278"/>
            <ac:spMk id="3" creationId="{CE38852E-8DA9-50F0-43E5-9624FBCA95D6}"/>
          </ac:spMkLst>
        </pc:spChg>
        <pc:spChg chg="add del mod">
          <ac:chgData name="Minaj Sara" userId="34986aab-53c4-4e17-9f11-3f3fbd8b593e" providerId="ADAL" clId="{3600906F-6867-4582-85AF-D93E8FFDE27C}" dt="2023-08-03T11:04:54.195" v="4076" actId="478"/>
          <ac:spMkLst>
            <pc:docMk/>
            <pc:sldMk cId="3071183219" sldId="278"/>
            <ac:spMk id="5" creationId="{AAB198D8-9305-8C7A-BBF8-B47BBFC5A93C}"/>
          </ac:spMkLst>
        </pc:spChg>
        <pc:spChg chg="mod">
          <ac:chgData name="Minaj Sara" userId="34986aab-53c4-4e17-9f11-3f3fbd8b593e" providerId="ADAL" clId="{3600906F-6867-4582-85AF-D93E8FFDE27C}" dt="2023-08-03T13:44:52.392" v="5876" actId="20577"/>
          <ac:spMkLst>
            <pc:docMk/>
            <pc:sldMk cId="3071183219" sldId="278"/>
            <ac:spMk id="7" creationId="{063CC09C-B16C-9F6E-203F-15801711F7BD}"/>
          </ac:spMkLst>
        </pc:spChg>
        <pc:spChg chg="del">
          <ac:chgData name="Minaj Sara" userId="34986aab-53c4-4e17-9f11-3f3fbd8b593e" providerId="ADAL" clId="{3600906F-6867-4582-85AF-D93E8FFDE27C}" dt="2023-08-03T11:04:53.005" v="4075" actId="478"/>
          <ac:spMkLst>
            <pc:docMk/>
            <pc:sldMk cId="3071183219" sldId="278"/>
            <ac:spMk id="300" creationId="{00000000-0000-0000-0000-000000000000}"/>
          </ac:spMkLst>
        </pc:spChg>
        <pc:picChg chg="add mod ord">
          <ac:chgData name="Minaj Sara" userId="34986aab-53c4-4e17-9f11-3f3fbd8b593e" providerId="ADAL" clId="{3600906F-6867-4582-85AF-D93E8FFDE27C}" dt="2023-08-03T10:20:43.202" v="38" actId="167"/>
          <ac:picMkLst>
            <pc:docMk/>
            <pc:sldMk cId="3071183219" sldId="278"/>
            <ac:picMk id="2" creationId="{D47472B1-9084-A4E1-D4D9-1AA41AA79B70}"/>
          </ac:picMkLst>
        </pc:picChg>
        <pc:picChg chg="del">
          <ac:chgData name="Minaj Sara" userId="34986aab-53c4-4e17-9f11-3f3fbd8b593e" providerId="ADAL" clId="{3600906F-6867-4582-85AF-D93E8FFDE27C}" dt="2023-08-03T10:20:45.511" v="39" actId="478"/>
          <ac:picMkLst>
            <pc:docMk/>
            <pc:sldMk cId="3071183219" sldId="278"/>
            <ac:picMk id="6" creationId="{75C6D654-B8A3-89EE-A202-A5932E04AF39}"/>
          </ac:picMkLst>
        </pc:picChg>
      </pc:sldChg>
      <pc:sldChg chg="addSp delSp modSp mod">
        <pc:chgData name="Minaj Sara" userId="34986aab-53c4-4e17-9f11-3f3fbd8b593e" providerId="ADAL" clId="{3600906F-6867-4582-85AF-D93E8FFDE27C}" dt="2023-08-03T13:46:03.159" v="5891" actId="20577"/>
        <pc:sldMkLst>
          <pc:docMk/>
          <pc:sldMk cId="3970000684" sldId="282"/>
        </pc:sldMkLst>
        <pc:spChg chg="del">
          <ac:chgData name="Minaj Sara" userId="34986aab-53c4-4e17-9f11-3f3fbd8b593e" providerId="ADAL" clId="{3600906F-6867-4582-85AF-D93E8FFDE27C}" dt="2023-08-03T11:05:08.084" v="4083" actId="478"/>
          <ac:spMkLst>
            <pc:docMk/>
            <pc:sldMk cId="3970000684" sldId="282"/>
            <ac:spMk id="3" creationId="{4D5D0A4C-5A1D-5404-9CA2-44FF1EC39633}"/>
          </ac:spMkLst>
        </pc:spChg>
        <pc:spChg chg="add del mod">
          <ac:chgData name="Minaj Sara" userId="34986aab-53c4-4e17-9f11-3f3fbd8b593e" providerId="ADAL" clId="{3600906F-6867-4582-85AF-D93E8FFDE27C}" dt="2023-08-03T11:05:06.396" v="4082" actId="478"/>
          <ac:spMkLst>
            <pc:docMk/>
            <pc:sldMk cId="3970000684" sldId="282"/>
            <ac:spMk id="4" creationId="{75A58405-B4E5-12A9-4E4F-3CA0D7F1A8D4}"/>
          </ac:spMkLst>
        </pc:spChg>
        <pc:spChg chg="mod">
          <ac:chgData name="Minaj Sara" userId="34986aab-53c4-4e17-9f11-3f3fbd8b593e" providerId="ADAL" clId="{3600906F-6867-4582-85AF-D93E8FFDE27C}" dt="2023-08-03T10:15:48.640" v="25" actId="20577"/>
          <ac:spMkLst>
            <pc:docMk/>
            <pc:sldMk cId="3970000684" sldId="282"/>
            <ac:spMk id="7" creationId="{EEFC7AFD-62AC-3B1B-9555-7C09F5D3299A}"/>
          </ac:spMkLst>
        </pc:spChg>
        <pc:spChg chg="add del mod">
          <ac:chgData name="Minaj Sara" userId="34986aab-53c4-4e17-9f11-3f3fbd8b593e" providerId="ADAL" clId="{3600906F-6867-4582-85AF-D93E8FFDE27C}" dt="2023-08-03T13:46:03.159" v="5891" actId="20577"/>
          <ac:spMkLst>
            <pc:docMk/>
            <pc:sldMk cId="3970000684" sldId="282"/>
            <ac:spMk id="8" creationId="{9FDDEDF3-FE49-F9D8-1A2A-C4874C61EB0F}"/>
          </ac:spMkLst>
        </pc:spChg>
        <pc:spChg chg="del">
          <ac:chgData name="Minaj Sara" userId="34986aab-53c4-4e17-9f11-3f3fbd8b593e" providerId="ADAL" clId="{3600906F-6867-4582-85AF-D93E8FFDE27C}" dt="2023-08-03T11:05:05.359" v="4081" actId="478"/>
          <ac:spMkLst>
            <pc:docMk/>
            <pc:sldMk cId="3970000684" sldId="282"/>
            <ac:spMk id="300" creationId="{00000000-0000-0000-0000-000000000000}"/>
          </ac:spMkLst>
        </pc:spChg>
      </pc:sldChg>
      <pc:sldChg chg="addSp delSp modSp mod">
        <pc:chgData name="Minaj Sara" userId="34986aab-53c4-4e17-9f11-3f3fbd8b593e" providerId="ADAL" clId="{3600906F-6867-4582-85AF-D93E8FFDE27C}" dt="2023-08-03T13:47:04.090" v="5902" actId="20577"/>
        <pc:sldMkLst>
          <pc:docMk/>
          <pc:sldMk cId="3673554083" sldId="285"/>
        </pc:sldMkLst>
        <pc:spChg chg="del">
          <ac:chgData name="Minaj Sara" userId="34986aab-53c4-4e17-9f11-3f3fbd8b593e" providerId="ADAL" clId="{3600906F-6867-4582-85AF-D93E8FFDE27C}" dt="2023-08-03T11:05:24.028" v="4089" actId="478"/>
          <ac:spMkLst>
            <pc:docMk/>
            <pc:sldMk cId="3673554083" sldId="285"/>
            <ac:spMk id="3" creationId="{0966FD27-CAF0-B6E5-9BFA-E8AA3579ACE6}"/>
          </ac:spMkLst>
        </pc:spChg>
        <pc:spChg chg="mod">
          <ac:chgData name="Minaj Sara" userId="34986aab-53c4-4e17-9f11-3f3fbd8b593e" providerId="ADAL" clId="{3600906F-6867-4582-85AF-D93E8FFDE27C}" dt="2023-08-03T13:47:04.090" v="5902" actId="20577"/>
          <ac:spMkLst>
            <pc:docMk/>
            <pc:sldMk cId="3673554083" sldId="285"/>
            <ac:spMk id="7" creationId="{ECF67C0E-06C9-A723-1EED-5326621A6ABA}"/>
          </ac:spMkLst>
        </pc:spChg>
        <pc:spChg chg="add del mod">
          <ac:chgData name="Minaj Sara" userId="34986aab-53c4-4e17-9f11-3f3fbd8b593e" providerId="ADAL" clId="{3600906F-6867-4582-85AF-D93E8FFDE27C}" dt="2023-08-03T11:05:21.261" v="4088" actId="478"/>
          <ac:spMkLst>
            <pc:docMk/>
            <pc:sldMk cId="3673554083" sldId="285"/>
            <ac:spMk id="8" creationId="{93249529-E6AA-15FC-65BE-7C8C68B10A98}"/>
          </ac:spMkLst>
        </pc:spChg>
        <pc:spChg chg="del">
          <ac:chgData name="Minaj Sara" userId="34986aab-53c4-4e17-9f11-3f3fbd8b593e" providerId="ADAL" clId="{3600906F-6867-4582-85AF-D93E8FFDE27C}" dt="2023-08-03T11:05:20.494" v="4087" actId="478"/>
          <ac:spMkLst>
            <pc:docMk/>
            <pc:sldMk cId="3673554083" sldId="285"/>
            <ac:spMk id="300" creationId="{00000000-0000-0000-0000-000000000000}"/>
          </ac:spMkLst>
        </pc:spChg>
      </pc:sldChg>
      <pc:sldChg chg="addSp delSp modSp mod">
        <pc:chgData name="Minaj Sara" userId="34986aab-53c4-4e17-9f11-3f3fbd8b593e" providerId="ADAL" clId="{3600906F-6867-4582-85AF-D93E8FFDE27C}" dt="2023-08-03T13:46:32.959" v="5897" actId="20577"/>
        <pc:sldMkLst>
          <pc:docMk/>
          <pc:sldMk cId="3227300997" sldId="286"/>
        </pc:sldMkLst>
        <pc:spChg chg="del">
          <ac:chgData name="Minaj Sara" userId="34986aab-53c4-4e17-9f11-3f3fbd8b593e" providerId="ADAL" clId="{3600906F-6867-4582-85AF-D93E8FFDE27C}" dt="2023-08-03T11:05:17.173" v="4086" actId="478"/>
          <ac:spMkLst>
            <pc:docMk/>
            <pc:sldMk cId="3227300997" sldId="286"/>
            <ac:spMk id="3" creationId="{D882EE1F-A846-28A9-8A85-6E2627F47A2A}"/>
          </ac:spMkLst>
        </pc:spChg>
        <pc:spChg chg="add del mod">
          <ac:chgData name="Minaj Sara" userId="34986aab-53c4-4e17-9f11-3f3fbd8b593e" providerId="ADAL" clId="{3600906F-6867-4582-85AF-D93E8FFDE27C}" dt="2023-08-03T11:05:14.507" v="4085" actId="478"/>
          <ac:spMkLst>
            <pc:docMk/>
            <pc:sldMk cId="3227300997" sldId="286"/>
            <ac:spMk id="6" creationId="{83AC34F7-3B4F-17AA-0F15-09BD830737E8}"/>
          </ac:spMkLst>
        </pc:spChg>
        <pc:spChg chg="mod">
          <ac:chgData name="Minaj Sara" userId="34986aab-53c4-4e17-9f11-3f3fbd8b593e" providerId="ADAL" clId="{3600906F-6867-4582-85AF-D93E8FFDE27C}" dt="2023-08-03T13:46:32.959" v="5897" actId="20577"/>
          <ac:spMkLst>
            <pc:docMk/>
            <pc:sldMk cId="3227300997" sldId="286"/>
            <ac:spMk id="8" creationId="{94B1D9F4-AB25-479B-B656-573C1C41BAF6}"/>
          </ac:spMkLst>
        </pc:spChg>
        <pc:spChg chg="del">
          <ac:chgData name="Minaj Sara" userId="34986aab-53c4-4e17-9f11-3f3fbd8b593e" providerId="ADAL" clId="{3600906F-6867-4582-85AF-D93E8FFDE27C}" dt="2023-08-03T11:05:11.213" v="4084" actId="478"/>
          <ac:spMkLst>
            <pc:docMk/>
            <pc:sldMk cId="3227300997" sldId="286"/>
            <ac:spMk id="300" creationId="{00000000-0000-0000-0000-000000000000}"/>
          </ac:spMkLst>
        </pc:spChg>
      </pc:sldChg>
      <pc:sldChg chg="addSp delSp modSp mod">
        <pc:chgData name="Minaj Sara" userId="34986aab-53c4-4e17-9f11-3f3fbd8b593e" providerId="ADAL" clId="{3600906F-6867-4582-85AF-D93E8FFDE27C}" dt="2023-08-03T13:47:38.247" v="5906" actId="20577"/>
        <pc:sldMkLst>
          <pc:docMk/>
          <pc:sldMk cId="2057567789" sldId="287"/>
        </pc:sldMkLst>
        <pc:spChg chg="del">
          <ac:chgData name="Minaj Sara" userId="34986aab-53c4-4e17-9f11-3f3fbd8b593e" providerId="ADAL" clId="{3600906F-6867-4582-85AF-D93E8FFDE27C}" dt="2023-08-03T11:05:30.557" v="4092" actId="478"/>
          <ac:spMkLst>
            <pc:docMk/>
            <pc:sldMk cId="2057567789" sldId="287"/>
            <ac:spMk id="3" creationId="{0966FD27-CAF0-B6E5-9BFA-E8AA3579ACE6}"/>
          </ac:spMkLst>
        </pc:spChg>
        <pc:spChg chg="add del mod">
          <ac:chgData name="Minaj Sara" userId="34986aab-53c4-4e17-9f11-3f3fbd8b593e" providerId="ADAL" clId="{3600906F-6867-4582-85AF-D93E8FFDE27C}" dt="2023-08-03T11:05:29.419" v="4091" actId="478"/>
          <ac:spMkLst>
            <pc:docMk/>
            <pc:sldMk cId="2057567789" sldId="287"/>
            <ac:spMk id="4" creationId="{3AB598F0-2826-73AF-AA83-29D36908DEF6}"/>
          </ac:spMkLst>
        </pc:spChg>
        <pc:spChg chg="mod">
          <ac:chgData name="Minaj Sara" userId="34986aab-53c4-4e17-9f11-3f3fbd8b593e" providerId="ADAL" clId="{3600906F-6867-4582-85AF-D93E8FFDE27C}" dt="2023-08-03T13:47:38.247" v="5906" actId="20577"/>
          <ac:spMkLst>
            <pc:docMk/>
            <pc:sldMk cId="2057567789" sldId="287"/>
            <ac:spMk id="7" creationId="{ECF67C0E-06C9-A723-1EED-5326621A6ABA}"/>
          </ac:spMkLst>
        </pc:spChg>
        <pc:spChg chg="del">
          <ac:chgData name="Minaj Sara" userId="34986aab-53c4-4e17-9f11-3f3fbd8b593e" providerId="ADAL" clId="{3600906F-6867-4582-85AF-D93E8FFDE27C}" dt="2023-08-03T11:05:27.454" v="4090" actId="478"/>
          <ac:spMkLst>
            <pc:docMk/>
            <pc:sldMk cId="2057567789" sldId="287"/>
            <ac:spMk id="300" creationId="{00000000-0000-0000-0000-000000000000}"/>
          </ac:spMkLst>
        </pc:spChg>
      </pc:sldChg>
      <pc:sldChg chg="addSp delSp modSp add mod modClrScheme chgLayout">
        <pc:chgData name="Minaj Sara" userId="34986aab-53c4-4e17-9f11-3f3fbd8b593e" providerId="ADAL" clId="{3600906F-6867-4582-85AF-D93E8FFDE27C}" dt="2023-08-03T13:48:47.482" v="5977" actId="20577"/>
        <pc:sldMkLst>
          <pc:docMk/>
          <pc:sldMk cId="2690246475" sldId="288"/>
        </pc:sldMkLst>
        <pc:spChg chg="add del mod">
          <ac:chgData name="Minaj Sara" userId="34986aab-53c4-4e17-9f11-3f3fbd8b593e" providerId="ADAL" clId="{3600906F-6867-4582-85AF-D93E8FFDE27C}" dt="2023-08-03T10:24:09.125" v="267" actId="478"/>
          <ac:spMkLst>
            <pc:docMk/>
            <pc:sldMk cId="2690246475" sldId="288"/>
            <ac:spMk id="3" creationId="{8DB07D42-561D-C9CB-89F7-5D609CEA98EA}"/>
          </ac:spMkLst>
        </pc:spChg>
        <pc:spChg chg="add del mod">
          <ac:chgData name="Minaj Sara" userId="34986aab-53c4-4e17-9f11-3f3fbd8b593e" providerId="ADAL" clId="{3600906F-6867-4582-85AF-D93E8FFDE27C}" dt="2023-08-03T10:24:17.925" v="270" actId="478"/>
          <ac:spMkLst>
            <pc:docMk/>
            <pc:sldMk cId="2690246475" sldId="288"/>
            <ac:spMk id="5" creationId="{1F33C6C2-010D-2576-31EE-975A5D96C0D7}"/>
          </ac:spMkLst>
        </pc:spChg>
        <pc:spChg chg="mod ord">
          <ac:chgData name="Minaj Sara" userId="34986aab-53c4-4e17-9f11-3f3fbd8b593e" providerId="ADAL" clId="{3600906F-6867-4582-85AF-D93E8FFDE27C}" dt="2023-08-03T13:48:47.482" v="5977" actId="20577"/>
          <ac:spMkLst>
            <pc:docMk/>
            <pc:sldMk cId="2690246475" sldId="288"/>
            <ac:spMk id="12" creationId="{B4DDCEB2-C3E3-9467-A7EF-078337E5A6C0}"/>
          </ac:spMkLst>
        </pc:spChg>
        <pc:spChg chg="del">
          <ac:chgData name="Minaj Sara" userId="34986aab-53c4-4e17-9f11-3f3fbd8b593e" providerId="ADAL" clId="{3600906F-6867-4582-85AF-D93E8FFDE27C}" dt="2023-08-03T10:23:56.375" v="258" actId="478"/>
          <ac:spMkLst>
            <pc:docMk/>
            <pc:sldMk cId="2690246475" sldId="288"/>
            <ac:spMk id="25" creationId="{AD1B27BD-2A30-6867-FB6D-7C1C7170D026}"/>
          </ac:spMkLst>
        </pc:spChg>
        <pc:spChg chg="del mod ord">
          <ac:chgData name="Minaj Sara" userId="34986aab-53c4-4e17-9f11-3f3fbd8b593e" providerId="ADAL" clId="{3600906F-6867-4582-85AF-D93E8FFDE27C}" dt="2023-08-03T10:24:03.008" v="265" actId="478"/>
          <ac:spMkLst>
            <pc:docMk/>
            <pc:sldMk cId="2690246475" sldId="288"/>
            <ac:spMk id="30" creationId="{D5B42AF2-62A9-CCC2-A2A1-2AEBB6D66338}"/>
          </ac:spMkLst>
        </pc:spChg>
        <pc:spChg chg="del mod ord">
          <ac:chgData name="Minaj Sara" userId="34986aab-53c4-4e17-9f11-3f3fbd8b593e" providerId="ADAL" clId="{3600906F-6867-4582-85AF-D93E8FFDE27C}" dt="2023-08-03T10:24:15.697" v="269" actId="478"/>
          <ac:spMkLst>
            <pc:docMk/>
            <pc:sldMk cId="2690246475" sldId="288"/>
            <ac:spMk id="32" creationId="{2AAFC09D-5B8E-43ED-5B69-6CD5658E1F2D}"/>
          </ac:spMkLst>
        </pc:spChg>
        <pc:spChg chg="mod ord">
          <ac:chgData name="Minaj Sara" userId="34986aab-53c4-4e17-9f11-3f3fbd8b593e" providerId="ADAL" clId="{3600906F-6867-4582-85AF-D93E8FFDE27C}" dt="2023-08-03T10:23:43.027" v="236" actId="700"/>
          <ac:spMkLst>
            <pc:docMk/>
            <pc:sldMk cId="2690246475" sldId="288"/>
            <ac:spMk id="34" creationId="{725D7593-BF63-C30A-2160-511B227EC6C4}"/>
          </ac:spMkLst>
        </pc:spChg>
        <pc:spChg chg="del">
          <ac:chgData name="Minaj Sara" userId="34986aab-53c4-4e17-9f11-3f3fbd8b593e" providerId="ADAL" clId="{3600906F-6867-4582-85AF-D93E8FFDE27C}" dt="2023-08-03T10:24:03.008" v="265" actId="478"/>
          <ac:spMkLst>
            <pc:docMk/>
            <pc:sldMk cId="2690246475" sldId="288"/>
            <ac:spMk id="49" creationId="{1B0FBFBD-4250-32AC-6DA7-AC39AEE32DCE}"/>
          </ac:spMkLst>
        </pc:spChg>
        <pc:spChg chg="del">
          <ac:chgData name="Minaj Sara" userId="34986aab-53c4-4e17-9f11-3f3fbd8b593e" providerId="ADAL" clId="{3600906F-6867-4582-85AF-D93E8FFDE27C}" dt="2023-08-03T10:24:03.008" v="265" actId="478"/>
          <ac:spMkLst>
            <pc:docMk/>
            <pc:sldMk cId="2690246475" sldId="288"/>
            <ac:spMk id="50" creationId="{CEA5A685-B5E9-1118-E224-E899A5B06E9D}"/>
          </ac:spMkLst>
        </pc:spChg>
        <pc:spChg chg="del">
          <ac:chgData name="Minaj Sara" userId="34986aab-53c4-4e17-9f11-3f3fbd8b593e" providerId="ADAL" clId="{3600906F-6867-4582-85AF-D93E8FFDE27C}" dt="2023-08-03T10:24:03.008" v="265" actId="478"/>
          <ac:spMkLst>
            <pc:docMk/>
            <pc:sldMk cId="2690246475" sldId="288"/>
            <ac:spMk id="53" creationId="{300C6179-5165-468E-5D98-1421AB4300E9}"/>
          </ac:spMkLst>
        </pc:spChg>
        <pc:spChg chg="del">
          <ac:chgData name="Minaj Sara" userId="34986aab-53c4-4e17-9f11-3f3fbd8b593e" providerId="ADAL" clId="{3600906F-6867-4582-85AF-D93E8FFDE27C}" dt="2023-08-03T10:24:03.008" v="265" actId="478"/>
          <ac:spMkLst>
            <pc:docMk/>
            <pc:sldMk cId="2690246475" sldId="288"/>
            <ac:spMk id="54" creationId="{5ABDBE98-4ACB-5B66-DBFD-227600C00B39}"/>
          </ac:spMkLst>
        </pc:spChg>
        <pc:spChg chg="del">
          <ac:chgData name="Minaj Sara" userId="34986aab-53c4-4e17-9f11-3f3fbd8b593e" providerId="ADAL" clId="{3600906F-6867-4582-85AF-D93E8FFDE27C}" dt="2023-08-03T10:24:05.342" v="266" actId="478"/>
          <ac:spMkLst>
            <pc:docMk/>
            <pc:sldMk cId="2690246475" sldId="288"/>
            <ac:spMk id="56" creationId="{0FBEB3D3-E533-95B6-CDB8-812BF6447BC4}"/>
          </ac:spMkLst>
        </pc:spChg>
        <pc:spChg chg="del">
          <ac:chgData name="Minaj Sara" userId="34986aab-53c4-4e17-9f11-3f3fbd8b593e" providerId="ADAL" clId="{3600906F-6867-4582-85AF-D93E8FFDE27C}" dt="2023-08-03T10:24:03.008" v="265" actId="478"/>
          <ac:spMkLst>
            <pc:docMk/>
            <pc:sldMk cId="2690246475" sldId="288"/>
            <ac:spMk id="59" creationId="{51BABD11-B768-A888-3EBF-82FC1C095647}"/>
          </ac:spMkLst>
        </pc:spChg>
        <pc:spChg chg="del">
          <ac:chgData name="Minaj Sara" userId="34986aab-53c4-4e17-9f11-3f3fbd8b593e" providerId="ADAL" clId="{3600906F-6867-4582-85AF-D93E8FFDE27C}" dt="2023-08-03T10:24:03.008" v="265" actId="478"/>
          <ac:spMkLst>
            <pc:docMk/>
            <pc:sldMk cId="2690246475" sldId="288"/>
            <ac:spMk id="60" creationId="{13CA42DB-E42F-3CA7-CE63-84D5C18FBAB0}"/>
          </ac:spMkLst>
        </pc:spChg>
        <pc:picChg chg="del">
          <ac:chgData name="Minaj Sara" userId="34986aab-53c4-4e17-9f11-3f3fbd8b593e" providerId="ADAL" clId="{3600906F-6867-4582-85AF-D93E8FFDE27C}" dt="2023-08-03T10:24:03.008" v="265" actId="478"/>
          <ac:picMkLst>
            <pc:docMk/>
            <pc:sldMk cId="2690246475" sldId="288"/>
            <ac:picMk id="37" creationId="{532F1B11-B0FE-B959-BD86-0AEE62D94E7E}"/>
          </ac:picMkLst>
        </pc:picChg>
        <pc:picChg chg="del">
          <ac:chgData name="Minaj Sara" userId="34986aab-53c4-4e17-9f11-3f3fbd8b593e" providerId="ADAL" clId="{3600906F-6867-4582-85AF-D93E8FFDE27C}" dt="2023-08-03T10:24:03.008" v="265" actId="478"/>
          <ac:picMkLst>
            <pc:docMk/>
            <pc:sldMk cId="2690246475" sldId="288"/>
            <ac:picMk id="38" creationId="{7D960485-367D-C4B5-483F-55E9E8C146C5}"/>
          </ac:picMkLst>
        </pc:picChg>
        <pc:picChg chg="del">
          <ac:chgData name="Minaj Sara" userId="34986aab-53c4-4e17-9f11-3f3fbd8b593e" providerId="ADAL" clId="{3600906F-6867-4582-85AF-D93E8FFDE27C}" dt="2023-08-03T10:23:58.301" v="260" actId="478"/>
          <ac:picMkLst>
            <pc:docMk/>
            <pc:sldMk cId="2690246475" sldId="288"/>
            <ac:picMk id="41" creationId="{CBE99194-66DF-A683-530B-6DD6F849448E}"/>
          </ac:picMkLst>
        </pc:picChg>
        <pc:picChg chg="del mod">
          <ac:chgData name="Minaj Sara" userId="34986aab-53c4-4e17-9f11-3f3fbd8b593e" providerId="ADAL" clId="{3600906F-6867-4582-85AF-D93E8FFDE27C}" dt="2023-08-03T10:23:59.365" v="263" actId="478"/>
          <ac:picMkLst>
            <pc:docMk/>
            <pc:sldMk cId="2690246475" sldId="288"/>
            <ac:picMk id="42" creationId="{1049F21D-E37D-06F6-74AC-1235E8BA2EA8}"/>
          </ac:picMkLst>
        </pc:picChg>
        <pc:picChg chg="del">
          <ac:chgData name="Minaj Sara" userId="34986aab-53c4-4e17-9f11-3f3fbd8b593e" providerId="ADAL" clId="{3600906F-6867-4582-85AF-D93E8FFDE27C}" dt="2023-08-03T10:23:58.854" v="261" actId="478"/>
          <ac:picMkLst>
            <pc:docMk/>
            <pc:sldMk cId="2690246475" sldId="288"/>
            <ac:picMk id="43" creationId="{4778849A-0AA9-1918-1718-9C6DE70A07A0}"/>
          </ac:picMkLst>
        </pc:picChg>
        <pc:picChg chg="del">
          <ac:chgData name="Minaj Sara" userId="34986aab-53c4-4e17-9f11-3f3fbd8b593e" providerId="ADAL" clId="{3600906F-6867-4582-85AF-D93E8FFDE27C}" dt="2023-08-03T10:23:59.816" v="264" actId="478"/>
          <ac:picMkLst>
            <pc:docMk/>
            <pc:sldMk cId="2690246475" sldId="288"/>
            <ac:picMk id="44" creationId="{BFB74EE7-02AA-8C23-A15B-9424606D5547}"/>
          </ac:picMkLst>
        </pc:picChg>
        <pc:picChg chg="del">
          <ac:chgData name="Minaj Sara" userId="34986aab-53c4-4e17-9f11-3f3fbd8b593e" providerId="ADAL" clId="{3600906F-6867-4582-85AF-D93E8FFDE27C}" dt="2023-08-03T10:23:57.773" v="259" actId="478"/>
          <ac:picMkLst>
            <pc:docMk/>
            <pc:sldMk cId="2690246475" sldId="288"/>
            <ac:picMk id="45" creationId="{EC7CDEB1-AB0E-A188-BC00-74070687E3FF}"/>
          </ac:picMkLst>
        </pc:picChg>
        <pc:picChg chg="del">
          <ac:chgData name="Minaj Sara" userId="34986aab-53c4-4e17-9f11-3f3fbd8b593e" providerId="ADAL" clId="{3600906F-6867-4582-85AF-D93E8FFDE27C}" dt="2023-08-03T10:24:03.008" v="265" actId="478"/>
          <ac:picMkLst>
            <pc:docMk/>
            <pc:sldMk cId="2690246475" sldId="288"/>
            <ac:picMk id="57" creationId="{91F3AD32-6141-1E27-AAC1-4E6283D4FB8B}"/>
          </ac:picMkLst>
        </pc:picChg>
        <pc:picChg chg="del">
          <ac:chgData name="Minaj Sara" userId="34986aab-53c4-4e17-9f11-3f3fbd8b593e" providerId="ADAL" clId="{3600906F-6867-4582-85AF-D93E8FFDE27C}" dt="2023-08-03T10:23:45.727" v="238" actId="478"/>
          <ac:picMkLst>
            <pc:docMk/>
            <pc:sldMk cId="2690246475" sldId="288"/>
            <ac:picMk id="62" creationId="{1C78CCB3-A771-90A0-B177-164EF1DDCA8E}"/>
          </ac:picMkLst>
        </pc:picChg>
        <pc:picChg chg="del">
          <ac:chgData name="Minaj Sara" userId="34986aab-53c4-4e17-9f11-3f3fbd8b593e" providerId="ADAL" clId="{3600906F-6867-4582-85AF-D93E8FFDE27C}" dt="2023-08-03T10:24:03.008" v="265" actId="478"/>
          <ac:picMkLst>
            <pc:docMk/>
            <pc:sldMk cId="2690246475" sldId="288"/>
            <ac:picMk id="67" creationId="{9C30F125-1C24-8B2E-F92A-6A894485FE8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823C80A-490D-6094-76FF-0E0ECC8740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a:extLst>
              <a:ext uri="{FF2B5EF4-FFF2-40B4-BE49-F238E27FC236}">
                <a16:creationId xmlns:a16="http://schemas.microsoft.com/office/drawing/2014/main" id="{B5787186-0153-A90F-578D-82CC387AF2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41318E-7020-44FE-B6F1-80D2116BC16A}" type="datetimeFigureOut">
              <a:rPr lang="it-IT" smtClean="0"/>
              <a:t>03/08/2023</a:t>
            </a:fld>
            <a:endParaRPr lang="it-IT" dirty="0"/>
          </a:p>
        </p:txBody>
      </p:sp>
      <p:sp>
        <p:nvSpPr>
          <p:cNvPr id="4" name="Segnaposto piè di pagina 3">
            <a:extLst>
              <a:ext uri="{FF2B5EF4-FFF2-40B4-BE49-F238E27FC236}">
                <a16:creationId xmlns:a16="http://schemas.microsoft.com/office/drawing/2014/main" id="{8F72D64C-8C51-980A-E7BF-506DAF3FC4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5" name="Segnaposto numero diapositiva 4">
            <a:extLst>
              <a:ext uri="{FF2B5EF4-FFF2-40B4-BE49-F238E27FC236}">
                <a16:creationId xmlns:a16="http://schemas.microsoft.com/office/drawing/2014/main" id="{D25C573C-5ACC-C1A9-93F8-F08ACD26BF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C2786-7178-4645-8A19-0B8A84A2217C}" type="slidenum">
              <a:rPr lang="it-IT" smtClean="0"/>
              <a:t>‹N›</a:t>
            </a:fld>
            <a:endParaRPr lang="it-IT" dirty="0"/>
          </a:p>
        </p:txBody>
      </p:sp>
    </p:spTree>
    <p:extLst>
      <p:ext uri="{BB962C8B-B14F-4D97-AF65-F5344CB8AC3E}">
        <p14:creationId xmlns:p14="http://schemas.microsoft.com/office/powerpoint/2010/main" val="25017331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7756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bg>
      <p:bgPr>
        <a:solidFill>
          <a:srgbClr val="10443A"/>
        </a:solidFill>
        <a:effectLst/>
      </p:bgPr>
    </p:bg>
    <p:spTree>
      <p:nvGrpSpPr>
        <p:cNvPr id="1" name=""/>
        <p:cNvGrpSpPr/>
        <p:nvPr/>
      </p:nvGrpSpPr>
      <p:grpSpPr>
        <a:xfrm>
          <a:off x="0" y="0"/>
          <a:ext cx="0" cy="0"/>
          <a:chOff x="0" y="0"/>
          <a:chExt cx="0" cy="0"/>
        </a:xfrm>
      </p:grpSpPr>
      <p:pic>
        <p:nvPicPr>
          <p:cNvPr id="123" name="Immagine" descr="Immagine"/>
          <p:cNvPicPr>
            <a:picLocks noChangeAspect="1"/>
          </p:cNvPicPr>
          <p:nvPr/>
        </p:nvPicPr>
        <p:blipFill>
          <a:blip r:embed="rId2"/>
          <a:stretch>
            <a:fillRect/>
          </a:stretch>
        </p:blipFill>
        <p:spPr>
          <a:xfrm>
            <a:off x="320356" y="6391985"/>
            <a:ext cx="1016001" cy="192315"/>
          </a:xfrm>
          <a:prstGeom prst="rect">
            <a:avLst/>
          </a:prstGeom>
          <a:ln w="12700">
            <a:miter lim="400000"/>
          </a:ln>
        </p:spPr>
      </p:pic>
      <p:sp>
        <p:nvSpPr>
          <p:cNvPr id="124" name="AGENDA"/>
          <p:cNvSpPr txBox="1">
            <a:spLocks noGrp="1"/>
          </p:cNvSpPr>
          <p:nvPr>
            <p:ph type="body" sz="quarter" idx="21"/>
          </p:nvPr>
        </p:nvSpPr>
        <p:spPr>
          <a:xfrm>
            <a:off x="336326" y="244543"/>
            <a:ext cx="3846918" cy="714621"/>
          </a:xfrm>
          <a:prstGeom prst="rect">
            <a:avLst/>
          </a:prstGeom>
        </p:spPr>
        <p:txBody>
          <a:bodyPr anchor="t">
            <a:noAutofit/>
          </a:bodyPr>
          <a:lstStyle>
            <a:lvl1pPr marL="0" indent="0">
              <a:lnSpc>
                <a:spcPct val="90000"/>
              </a:lnSpc>
              <a:spcBef>
                <a:spcPts val="0"/>
              </a:spcBef>
              <a:buSzTx/>
              <a:buNone/>
              <a:defRPr sz="4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25" name="Linea"/>
          <p:cNvSpPr/>
          <p:nvPr/>
        </p:nvSpPr>
        <p:spPr>
          <a:xfrm>
            <a:off x="4185244" y="2211145"/>
            <a:ext cx="7679057" cy="1"/>
          </a:xfrm>
          <a:prstGeom prst="line">
            <a:avLst/>
          </a:prstGeom>
          <a:ln w="25400">
            <a:solidFill>
              <a:srgbClr val="FFFFFF"/>
            </a:solidFill>
            <a:miter lim="400000"/>
          </a:ln>
        </p:spPr>
        <p:txBody>
          <a:bodyPr lIns="25400" tIns="25400" rIns="25400" bIns="25400" anchor="ctr"/>
          <a:lstStyle/>
          <a:p>
            <a:endParaRPr sz="1500" dirty="0"/>
          </a:p>
        </p:txBody>
      </p:sp>
      <p:sp>
        <p:nvSpPr>
          <p:cNvPr id="126" name="Sottotitolo o breve descrizione della sezione"/>
          <p:cNvSpPr txBox="1">
            <a:spLocks noGrp="1"/>
          </p:cNvSpPr>
          <p:nvPr>
            <p:ph type="body" sz="quarter" idx="22"/>
          </p:nvPr>
        </p:nvSpPr>
        <p:spPr>
          <a:xfrm>
            <a:off x="9927422" y="1153500"/>
            <a:ext cx="1921296"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27" name="Titolo della sezione"/>
          <p:cNvSpPr txBox="1">
            <a:spLocks noGrp="1"/>
          </p:cNvSpPr>
          <p:nvPr>
            <p:ph type="body" sz="quarter" idx="23"/>
          </p:nvPr>
        </p:nvSpPr>
        <p:spPr>
          <a:xfrm>
            <a:off x="6104425" y="1062295"/>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28" name="Linea"/>
          <p:cNvSpPr/>
          <p:nvPr/>
        </p:nvSpPr>
        <p:spPr>
          <a:xfrm>
            <a:off x="4185244" y="3423201"/>
            <a:ext cx="7679057" cy="1"/>
          </a:xfrm>
          <a:prstGeom prst="line">
            <a:avLst/>
          </a:prstGeom>
          <a:ln w="25400">
            <a:solidFill>
              <a:srgbClr val="FFFFFF"/>
            </a:solidFill>
            <a:miter lim="400000"/>
          </a:ln>
        </p:spPr>
        <p:txBody>
          <a:bodyPr lIns="25400" tIns="25400" rIns="25400" bIns="25400" anchor="ctr"/>
          <a:lstStyle/>
          <a:p>
            <a:endParaRPr sz="1500" dirty="0"/>
          </a:p>
        </p:txBody>
      </p:sp>
      <p:sp>
        <p:nvSpPr>
          <p:cNvPr id="129" name="Linea"/>
          <p:cNvSpPr/>
          <p:nvPr/>
        </p:nvSpPr>
        <p:spPr>
          <a:xfrm>
            <a:off x="4185244" y="4635257"/>
            <a:ext cx="7679057" cy="1"/>
          </a:xfrm>
          <a:prstGeom prst="line">
            <a:avLst/>
          </a:prstGeom>
          <a:ln w="25400">
            <a:solidFill>
              <a:srgbClr val="FFFFFF"/>
            </a:solidFill>
            <a:miter lim="400000"/>
          </a:ln>
        </p:spPr>
        <p:txBody>
          <a:bodyPr lIns="25400" tIns="25400" rIns="25400" bIns="25400" anchor="ctr"/>
          <a:lstStyle/>
          <a:p>
            <a:endParaRPr sz="1500" dirty="0"/>
          </a:p>
        </p:txBody>
      </p:sp>
      <p:sp>
        <p:nvSpPr>
          <p:cNvPr id="130" name="Sottotitolo o breve descrizione della sezione"/>
          <p:cNvSpPr txBox="1">
            <a:spLocks noGrp="1"/>
          </p:cNvSpPr>
          <p:nvPr>
            <p:ph type="body" sz="quarter" idx="24"/>
          </p:nvPr>
        </p:nvSpPr>
        <p:spPr>
          <a:xfrm>
            <a:off x="9928532" y="2379144"/>
            <a:ext cx="1921296"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1" name="Titolo della sezione"/>
          <p:cNvSpPr txBox="1">
            <a:spLocks noGrp="1"/>
          </p:cNvSpPr>
          <p:nvPr>
            <p:ph type="body" sz="quarter" idx="25"/>
          </p:nvPr>
        </p:nvSpPr>
        <p:spPr>
          <a:xfrm>
            <a:off x="6105534" y="2287939"/>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2" name="Sottotitolo o breve descrizione della sezione"/>
          <p:cNvSpPr txBox="1">
            <a:spLocks noGrp="1"/>
          </p:cNvSpPr>
          <p:nvPr>
            <p:ph type="body" sz="quarter" idx="26"/>
          </p:nvPr>
        </p:nvSpPr>
        <p:spPr>
          <a:xfrm>
            <a:off x="9943451" y="3592087"/>
            <a:ext cx="1921295"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3" name="Titolo della sezione"/>
          <p:cNvSpPr txBox="1">
            <a:spLocks noGrp="1"/>
          </p:cNvSpPr>
          <p:nvPr>
            <p:ph type="body" sz="quarter" idx="27"/>
          </p:nvPr>
        </p:nvSpPr>
        <p:spPr>
          <a:xfrm>
            <a:off x="6120454" y="3500882"/>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4" name="Sottotitolo o breve descrizione della sezione"/>
          <p:cNvSpPr txBox="1">
            <a:spLocks noGrp="1"/>
          </p:cNvSpPr>
          <p:nvPr>
            <p:ph type="body" sz="quarter" idx="28"/>
          </p:nvPr>
        </p:nvSpPr>
        <p:spPr>
          <a:xfrm>
            <a:off x="9935992" y="4796376"/>
            <a:ext cx="1921296" cy="448841"/>
          </a:xfrm>
          <a:prstGeom prst="rect">
            <a:avLst/>
          </a:prstGeom>
        </p:spPr>
        <p:txBody>
          <a:bodyPr anchor="t">
            <a:spAutoFit/>
          </a:bodyPr>
          <a:lstStyle>
            <a:lvl1pPr marL="0" indent="0">
              <a:lnSpc>
                <a:spcPct val="90000"/>
              </a:lnSpc>
              <a:spcBef>
                <a:spcPts val="0"/>
              </a:spcBef>
              <a:buSzTx/>
              <a:buNone/>
              <a:defRPr sz="125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5" name="Titolo della sezione"/>
          <p:cNvSpPr txBox="1">
            <a:spLocks noGrp="1"/>
          </p:cNvSpPr>
          <p:nvPr>
            <p:ph type="body" sz="quarter" idx="29"/>
          </p:nvPr>
        </p:nvSpPr>
        <p:spPr>
          <a:xfrm>
            <a:off x="6112994" y="4705171"/>
            <a:ext cx="3850993" cy="1092863"/>
          </a:xfrm>
          <a:prstGeom prst="rect">
            <a:avLst/>
          </a:prstGeom>
        </p:spPr>
        <p:txBody>
          <a:bodyPr anchor="t">
            <a:spAutoFit/>
          </a:bodyPr>
          <a:lstStyle>
            <a:lvl1pPr marL="0" indent="0">
              <a:lnSpc>
                <a:spcPct val="70000"/>
              </a:lnSpc>
              <a:spcBef>
                <a:spcPts val="0"/>
              </a:spcBef>
              <a:buSzTx/>
              <a:buNone/>
              <a:defRPr sz="3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6" name="Titolo della presentazione"/>
          <p:cNvSpPr txBox="1">
            <a:spLocks noGrp="1"/>
          </p:cNvSpPr>
          <p:nvPr>
            <p:ph type="body" sz="quarter" idx="30"/>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37" name="Sottotitolo"/>
          <p:cNvSpPr txBox="1">
            <a:spLocks noGrp="1"/>
          </p:cNvSpPr>
          <p:nvPr>
            <p:ph type="body" sz="quarter" idx="31"/>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38"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pic>
        <p:nvPicPr>
          <p:cNvPr id="139" name="Risorsa 9@4x.png" descr="Risorsa 9@4x.png"/>
          <p:cNvPicPr>
            <a:picLocks noChangeAspect="1"/>
          </p:cNvPicPr>
          <p:nvPr/>
        </p:nvPicPr>
        <p:blipFill>
          <a:blip r:embed="rId4"/>
          <a:stretch>
            <a:fillRect/>
          </a:stretch>
        </p:blipFill>
        <p:spPr>
          <a:xfrm>
            <a:off x="4193098" y="4811125"/>
            <a:ext cx="664918" cy="484853"/>
          </a:xfrm>
          <a:prstGeom prst="rect">
            <a:avLst/>
          </a:prstGeom>
          <a:ln w="12700">
            <a:miter lim="400000"/>
          </a:ln>
        </p:spPr>
      </p:pic>
      <p:pic>
        <p:nvPicPr>
          <p:cNvPr id="140" name="Risorsa 8@4x.png" descr="Risorsa 8@4x.png"/>
          <p:cNvPicPr>
            <a:picLocks noChangeAspect="1"/>
          </p:cNvPicPr>
          <p:nvPr/>
        </p:nvPicPr>
        <p:blipFill>
          <a:blip r:embed="rId5"/>
          <a:stretch>
            <a:fillRect/>
          </a:stretch>
        </p:blipFill>
        <p:spPr>
          <a:xfrm>
            <a:off x="4193098" y="2406331"/>
            <a:ext cx="623953" cy="486340"/>
          </a:xfrm>
          <a:prstGeom prst="rect">
            <a:avLst/>
          </a:prstGeom>
          <a:ln w="12700">
            <a:miter lim="400000"/>
          </a:ln>
        </p:spPr>
      </p:pic>
      <p:pic>
        <p:nvPicPr>
          <p:cNvPr id="141" name="Risorsa 10@4x.png" descr="Risorsa 10@4x.png"/>
          <p:cNvPicPr>
            <a:picLocks noChangeAspect="1"/>
          </p:cNvPicPr>
          <p:nvPr/>
        </p:nvPicPr>
        <p:blipFill>
          <a:blip r:embed="rId6"/>
          <a:stretch>
            <a:fillRect/>
          </a:stretch>
        </p:blipFill>
        <p:spPr>
          <a:xfrm>
            <a:off x="4193098" y="3617487"/>
            <a:ext cx="649328" cy="484853"/>
          </a:xfrm>
          <a:prstGeom prst="rect">
            <a:avLst/>
          </a:prstGeom>
          <a:ln w="12700">
            <a:miter lim="400000"/>
          </a:ln>
        </p:spPr>
      </p:pic>
      <p:pic>
        <p:nvPicPr>
          <p:cNvPr id="142" name="Risorsa 12@4x.png" descr="Risorsa 12@4x.png"/>
          <p:cNvPicPr>
            <a:picLocks noChangeAspect="1"/>
          </p:cNvPicPr>
          <p:nvPr/>
        </p:nvPicPr>
        <p:blipFill>
          <a:blip r:embed="rId7"/>
          <a:stretch>
            <a:fillRect/>
          </a:stretch>
        </p:blipFill>
        <p:spPr>
          <a:xfrm>
            <a:off x="4193098" y="1185303"/>
            <a:ext cx="535521" cy="484853"/>
          </a:xfrm>
          <a:prstGeom prst="rect">
            <a:avLst/>
          </a:prstGeom>
          <a:ln w="12700">
            <a:miter lim="400000"/>
          </a:ln>
        </p:spPr>
      </p:pic>
    </p:spTree>
    <p:extLst>
      <p:ext uri="{BB962C8B-B14F-4D97-AF65-F5344CB8AC3E}">
        <p14:creationId xmlns:p14="http://schemas.microsoft.com/office/powerpoint/2010/main" val="242324351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ext 1">
    <p:bg>
      <p:bgPr>
        <a:solidFill>
          <a:srgbClr val="10443A"/>
        </a:solidFill>
        <a:effectLst/>
      </p:bgPr>
    </p:bg>
    <p:spTree>
      <p:nvGrpSpPr>
        <p:cNvPr id="1" name=""/>
        <p:cNvGrpSpPr/>
        <p:nvPr/>
      </p:nvGrpSpPr>
      <p:grpSpPr>
        <a:xfrm>
          <a:off x="0" y="0"/>
          <a:ext cx="0" cy="0"/>
          <a:chOff x="0" y="0"/>
          <a:chExt cx="0" cy="0"/>
        </a:xfrm>
      </p:grpSpPr>
      <p:sp>
        <p:nvSpPr>
          <p:cNvPr id="150"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idx="21"/>
          </p:nvPr>
        </p:nvSpPr>
        <p:spPr>
          <a:xfrm>
            <a:off x="2225551" y="222547"/>
            <a:ext cx="7677400" cy="5087872"/>
          </a:xfrm>
          <a:prstGeom prst="rect">
            <a:avLst/>
          </a:prstGeom>
        </p:spPr>
        <p:txBody>
          <a:bodyPr anchor="t">
            <a:noAutofit/>
          </a:bodyPr>
          <a:lstStyle>
            <a:lvl1pPr marL="0" indent="0">
              <a:lnSpc>
                <a:spcPct val="90000"/>
              </a:lnSpc>
              <a:spcBef>
                <a:spcPts val="0"/>
              </a:spcBef>
              <a:buSzTx/>
              <a:buNone/>
              <a:defRPr sz="4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51" name="Immagine" descr="Immagine"/>
          <p:cNvPicPr>
            <a:picLocks noChangeAspect="1"/>
          </p:cNvPicPr>
          <p:nvPr/>
        </p:nvPicPr>
        <p:blipFill>
          <a:blip r:embed="rId2"/>
          <a:stretch>
            <a:fillRect/>
          </a:stretch>
        </p:blipFill>
        <p:spPr>
          <a:xfrm>
            <a:off x="311974" y="331719"/>
            <a:ext cx="1016001" cy="561043"/>
          </a:xfrm>
          <a:prstGeom prst="rect">
            <a:avLst/>
          </a:prstGeom>
          <a:ln w="12700">
            <a:miter lim="400000"/>
          </a:ln>
        </p:spPr>
      </p:pic>
      <p:sp>
        <p:nvSpPr>
          <p:cNvPr id="152" name="Titolo della presentazione"/>
          <p:cNvSpPr txBox="1">
            <a:spLocks noGrp="1"/>
          </p:cNvSpPr>
          <p:nvPr>
            <p:ph type="body" sz="quarter" idx="22"/>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53" name="Sottotitolo"/>
          <p:cNvSpPr txBox="1">
            <a:spLocks noGrp="1"/>
          </p:cNvSpPr>
          <p:nvPr>
            <p:ph type="body" sz="quarter" idx="23"/>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54"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36766601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2">
    <p:spTree>
      <p:nvGrpSpPr>
        <p:cNvPr id="1" name=""/>
        <p:cNvGrpSpPr/>
        <p:nvPr/>
      </p:nvGrpSpPr>
      <p:grpSpPr>
        <a:xfrm>
          <a:off x="0" y="0"/>
          <a:ext cx="0" cy="0"/>
          <a:chOff x="0" y="0"/>
          <a:chExt cx="0" cy="0"/>
        </a:xfrm>
      </p:grpSpPr>
      <p:sp>
        <p:nvSpPr>
          <p:cNvPr id="162"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idx="21"/>
          </p:nvPr>
        </p:nvSpPr>
        <p:spPr>
          <a:xfrm>
            <a:off x="2225551" y="222547"/>
            <a:ext cx="7677400" cy="5087872"/>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63" name="Immagine" descr="Immagine"/>
          <p:cNvPicPr>
            <a:picLocks noChangeAspect="1"/>
          </p:cNvPicPr>
          <p:nvPr/>
        </p:nvPicPr>
        <p:blipFill>
          <a:blip r:embed="rId2"/>
          <a:stretch>
            <a:fillRect/>
          </a:stretch>
        </p:blipFill>
        <p:spPr>
          <a:xfrm>
            <a:off x="311150" y="330200"/>
            <a:ext cx="1016000" cy="561044"/>
          </a:xfrm>
          <a:prstGeom prst="rect">
            <a:avLst/>
          </a:prstGeom>
          <a:ln w="12700">
            <a:miter lim="400000"/>
          </a:ln>
        </p:spPr>
      </p:pic>
      <p:pic>
        <p:nvPicPr>
          <p:cNvPr id="164"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
        <p:nvSpPr>
          <p:cNvPr id="165" name="Titolo della presentazione"/>
          <p:cNvSpPr txBox="1">
            <a:spLocks noGrp="1"/>
          </p:cNvSpPr>
          <p:nvPr>
            <p:ph type="body" sz="quarter" idx="22"/>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66" name="Sottotitolo"/>
          <p:cNvSpPr txBox="1">
            <a:spLocks noGrp="1"/>
          </p:cNvSpPr>
          <p:nvPr>
            <p:ph type="body" sz="quarter" idx="23"/>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Tree>
    <p:extLst>
      <p:ext uri="{BB962C8B-B14F-4D97-AF65-F5344CB8AC3E}">
        <p14:creationId xmlns:p14="http://schemas.microsoft.com/office/powerpoint/2010/main" val="13433007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ext + image 1">
    <p:spTree>
      <p:nvGrpSpPr>
        <p:cNvPr id="1" name=""/>
        <p:cNvGrpSpPr/>
        <p:nvPr/>
      </p:nvGrpSpPr>
      <p:grpSpPr>
        <a:xfrm>
          <a:off x="0" y="0"/>
          <a:ext cx="0" cy="0"/>
          <a:chOff x="0" y="0"/>
          <a:chExt cx="0" cy="0"/>
        </a:xfrm>
      </p:grpSpPr>
      <p:sp>
        <p:nvSpPr>
          <p:cNvPr id="174" name="Immagine"/>
          <p:cNvSpPr>
            <a:spLocks noGrp="1"/>
          </p:cNvSpPr>
          <p:nvPr>
            <p:ph type="pic" idx="21"/>
          </p:nvPr>
        </p:nvSpPr>
        <p:spPr>
          <a:xfrm>
            <a:off x="4187825" y="0"/>
            <a:ext cx="8004176" cy="6858001"/>
          </a:xfrm>
          <a:prstGeom prst="rect">
            <a:avLst/>
          </a:prstGeom>
        </p:spPr>
        <p:txBody>
          <a:bodyPr lIns="91439" tIns="45719" rIns="91439" bIns="45719" anchor="t">
            <a:noAutofit/>
          </a:bodyPr>
          <a:lstStyle/>
          <a:p>
            <a:r>
              <a:rPr lang="it-IT" dirty="0"/>
              <a:t>Fare clic sull'icona per inserire un'immagine</a:t>
            </a:r>
            <a:endParaRPr dirty="0"/>
          </a:p>
        </p:txBody>
      </p:sp>
      <p:sp>
        <p:nvSpPr>
          <p:cNvPr id="175" name="Titolo paragrafo"/>
          <p:cNvSpPr txBox="1">
            <a:spLocks noGrp="1"/>
          </p:cNvSpPr>
          <p:nvPr>
            <p:ph type="body" sz="quarter" idx="22"/>
          </p:nvPr>
        </p:nvSpPr>
        <p:spPr>
          <a:xfrm>
            <a:off x="336326" y="244543"/>
            <a:ext cx="3846918" cy="714621"/>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76" name="Lorem ipsum dolor sit amet, consectetur adipiscing elit, sed do eiusmod tempor incididunt ut labore et dolore magna aliqua. Ut enim ad minim veniam, quis nostrud exercitation ullamco laboris nisi ut aliquip ex ea commodo consequat. Duis aute irure dolor "/>
          <p:cNvSpPr txBox="1">
            <a:spLocks noGrp="1"/>
          </p:cNvSpPr>
          <p:nvPr>
            <p:ph type="body" sz="quarter" idx="23"/>
          </p:nvPr>
        </p:nvSpPr>
        <p:spPr>
          <a:xfrm>
            <a:off x="334289" y="3367632"/>
            <a:ext cx="3850993" cy="587340"/>
          </a:xfrm>
          <a:prstGeom prst="rect">
            <a:avLst/>
          </a:prstGeom>
        </p:spPr>
        <p:txBody>
          <a:bodyPr anchor="t">
            <a:spAutoFit/>
          </a:bodyPr>
          <a:lstStyle>
            <a:lvl1pPr marL="0" indent="0">
              <a:lnSpc>
                <a:spcPct val="90000"/>
              </a:lnSpc>
              <a:spcBef>
                <a:spcPts val="0"/>
              </a:spcBef>
              <a:buSzTx/>
              <a:buNone/>
              <a:defRPr sz="17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177"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
        <p:nvSpPr>
          <p:cNvPr id="178" name="Titolo della presentazione"/>
          <p:cNvSpPr txBox="1">
            <a:spLocks noGrp="1"/>
          </p:cNvSpPr>
          <p:nvPr>
            <p:ph type="body" sz="quarter" idx="24"/>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79" name="Sottotitolo"/>
          <p:cNvSpPr txBox="1">
            <a:spLocks noGrp="1"/>
          </p:cNvSpPr>
          <p:nvPr>
            <p:ph type="body" sz="quarter" idx="25"/>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FFFFFF"/>
                </a:solidFill>
                <a:latin typeface="Urbanist SemiBold"/>
                <a:ea typeface="Urbanist SemiBold"/>
                <a:cs typeface="Urbanist SemiBold"/>
                <a:sym typeface="Urbanist SemiBold"/>
              </a:defRPr>
            </a:lvl1pPr>
          </a:lstStyle>
          <a:p>
            <a:pPr lvl="0"/>
            <a:r>
              <a:rPr lang="it-IT"/>
              <a:t>Fare clic per modificare gli stili del testo dello schema</a:t>
            </a:r>
          </a:p>
        </p:txBody>
      </p:sp>
    </p:spTree>
    <p:extLst>
      <p:ext uri="{BB962C8B-B14F-4D97-AF65-F5344CB8AC3E}">
        <p14:creationId xmlns:p14="http://schemas.microsoft.com/office/powerpoint/2010/main" val="16245071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ragraphs">
    <p:spTree>
      <p:nvGrpSpPr>
        <p:cNvPr id="1" name=""/>
        <p:cNvGrpSpPr/>
        <p:nvPr/>
      </p:nvGrpSpPr>
      <p:grpSpPr>
        <a:xfrm>
          <a:off x="0" y="0"/>
          <a:ext cx="0" cy="0"/>
          <a:chOff x="0" y="0"/>
          <a:chExt cx="0" cy="0"/>
        </a:xfrm>
      </p:grpSpPr>
      <p:sp>
        <p:nvSpPr>
          <p:cNvPr id="199"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0"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1" name="Titolo paragrafo"/>
          <p:cNvSpPr txBox="1">
            <a:spLocks noGrp="1"/>
          </p:cNvSpPr>
          <p:nvPr>
            <p:ph type="body" sz="quarter" idx="23"/>
          </p:nvPr>
        </p:nvSpPr>
        <p:spPr>
          <a:xfrm>
            <a:off x="336326" y="255357"/>
            <a:ext cx="3846918" cy="714621"/>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2"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4"/>
          </p:nvPr>
        </p:nvSpPr>
        <p:spPr>
          <a:xfrm>
            <a:off x="2268563" y="3154333"/>
            <a:ext cx="1921296"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3" name="Titolo…"/>
          <p:cNvSpPr txBox="1">
            <a:spLocks noGrp="1"/>
          </p:cNvSpPr>
          <p:nvPr>
            <p:ph type="body" sz="quarter" idx="25"/>
          </p:nvPr>
        </p:nvSpPr>
        <p:spPr>
          <a:xfrm>
            <a:off x="2272610" y="1907719"/>
            <a:ext cx="2542702" cy="7507696"/>
          </a:xfrm>
          <a:prstGeom prst="rect">
            <a:avLst/>
          </a:prstGeom>
        </p:spPr>
        <p:txBody>
          <a:bodyPr anchor="t">
            <a:spAutoFit/>
          </a:bodyPr>
          <a:lstStyle/>
          <a:p>
            <a:pPr marL="0" lvl="0"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Fare clic per modificare gli stili del testo dello schema</a:t>
            </a:r>
          </a:p>
          <a:p>
            <a:pPr marL="0" lvl="1"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Secondo livello</a:t>
            </a:r>
          </a:p>
        </p:txBody>
      </p:sp>
      <p:sp>
        <p:nvSpPr>
          <p:cNvPr id="204"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6"/>
          </p:nvPr>
        </p:nvSpPr>
        <p:spPr>
          <a:xfrm>
            <a:off x="5454789" y="3154333"/>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05" name="Lorem ipsum dolor sit amet, consectetur adipiscing elit, sed do eiusmod tempor incididunt ut labore et dolore magna aliqua. Ut enim ad minim veniam, quis nostrud exercitation ullamco laboris nisi ut aliquip ex ea commodo consequat."/>
          <p:cNvSpPr txBox="1">
            <a:spLocks noGrp="1"/>
          </p:cNvSpPr>
          <p:nvPr>
            <p:ph type="body" sz="quarter" idx="27"/>
          </p:nvPr>
        </p:nvSpPr>
        <p:spPr>
          <a:xfrm>
            <a:off x="8641015" y="3154333"/>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206" name="Immagine" descr="Immagine"/>
          <p:cNvPicPr>
            <a:picLocks noChangeAspect="1"/>
          </p:cNvPicPr>
          <p:nvPr/>
        </p:nvPicPr>
        <p:blipFill>
          <a:blip r:embed="rId2"/>
          <a:stretch>
            <a:fillRect/>
          </a:stretch>
        </p:blipFill>
        <p:spPr>
          <a:xfrm>
            <a:off x="1988374" y="2013665"/>
            <a:ext cx="241913" cy="313827"/>
          </a:xfrm>
          <a:prstGeom prst="rect">
            <a:avLst/>
          </a:prstGeom>
          <a:ln w="12700">
            <a:miter lim="400000"/>
          </a:ln>
        </p:spPr>
      </p:pic>
      <p:sp>
        <p:nvSpPr>
          <p:cNvPr id="207" name="Titolo…"/>
          <p:cNvSpPr txBox="1">
            <a:spLocks noGrp="1"/>
          </p:cNvSpPr>
          <p:nvPr>
            <p:ph type="body" sz="quarter" idx="28"/>
          </p:nvPr>
        </p:nvSpPr>
        <p:spPr>
          <a:xfrm>
            <a:off x="5475516" y="1907719"/>
            <a:ext cx="2542702" cy="7507696"/>
          </a:xfrm>
          <a:prstGeom prst="rect">
            <a:avLst/>
          </a:prstGeom>
        </p:spPr>
        <p:txBody>
          <a:bodyPr anchor="t">
            <a:spAutoFit/>
          </a:bodyPr>
          <a:lstStyle/>
          <a:p>
            <a:pPr marL="0" lvl="0"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Fare clic per modificare gli stili del testo dello schema</a:t>
            </a:r>
          </a:p>
          <a:p>
            <a:pPr marL="0" lvl="1"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Secondo livello</a:t>
            </a:r>
          </a:p>
        </p:txBody>
      </p:sp>
      <p:pic>
        <p:nvPicPr>
          <p:cNvPr id="208" name="Immagine" descr="Immagine"/>
          <p:cNvPicPr>
            <a:picLocks noChangeAspect="1"/>
          </p:cNvPicPr>
          <p:nvPr/>
        </p:nvPicPr>
        <p:blipFill>
          <a:blip r:embed="rId2"/>
          <a:stretch>
            <a:fillRect/>
          </a:stretch>
        </p:blipFill>
        <p:spPr>
          <a:xfrm>
            <a:off x="5191280" y="2013665"/>
            <a:ext cx="241913" cy="313827"/>
          </a:xfrm>
          <a:prstGeom prst="rect">
            <a:avLst/>
          </a:prstGeom>
          <a:ln w="12700">
            <a:miter lim="400000"/>
          </a:ln>
        </p:spPr>
      </p:pic>
      <p:sp>
        <p:nvSpPr>
          <p:cNvPr id="209" name="Titolo…"/>
          <p:cNvSpPr txBox="1">
            <a:spLocks noGrp="1"/>
          </p:cNvSpPr>
          <p:nvPr>
            <p:ph type="body" sz="quarter" idx="29"/>
          </p:nvPr>
        </p:nvSpPr>
        <p:spPr>
          <a:xfrm>
            <a:off x="8653022" y="1907719"/>
            <a:ext cx="2542702" cy="7507696"/>
          </a:xfrm>
          <a:prstGeom prst="rect">
            <a:avLst/>
          </a:prstGeom>
        </p:spPr>
        <p:txBody>
          <a:bodyPr anchor="t">
            <a:spAutoFit/>
          </a:bodyPr>
          <a:lstStyle/>
          <a:p>
            <a:pPr marL="0" lvl="0"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Fare clic per modificare gli stili del testo dello schema</a:t>
            </a:r>
          </a:p>
          <a:p>
            <a:pPr marL="0" lvl="1" indent="0">
              <a:lnSpc>
                <a:spcPct val="80000"/>
              </a:lnSpc>
              <a:spcBef>
                <a:spcPts val="0"/>
              </a:spcBef>
              <a:buSzTx/>
              <a:buNone/>
              <a:defRPr sz="6000">
                <a:solidFill>
                  <a:srgbClr val="001713"/>
                </a:solidFill>
                <a:latin typeface="Urbanist SemiBold"/>
                <a:ea typeface="Urbanist SemiBold"/>
                <a:cs typeface="Urbanist SemiBold"/>
                <a:sym typeface="Urbanist SemiBold"/>
              </a:defRPr>
            </a:pPr>
            <a:r>
              <a:rPr lang="it-IT"/>
              <a:t>Secondo livello</a:t>
            </a:r>
          </a:p>
        </p:txBody>
      </p:sp>
      <p:pic>
        <p:nvPicPr>
          <p:cNvPr id="210" name="Immagine" descr="Immagine"/>
          <p:cNvPicPr>
            <a:picLocks noChangeAspect="1"/>
          </p:cNvPicPr>
          <p:nvPr/>
        </p:nvPicPr>
        <p:blipFill>
          <a:blip r:embed="rId2"/>
          <a:stretch>
            <a:fillRect/>
          </a:stretch>
        </p:blipFill>
        <p:spPr>
          <a:xfrm>
            <a:off x="8368785" y="2013665"/>
            <a:ext cx="241913" cy="313827"/>
          </a:xfrm>
          <a:prstGeom prst="rect">
            <a:avLst/>
          </a:prstGeom>
          <a:ln w="12700">
            <a:miter lim="400000"/>
          </a:ln>
        </p:spPr>
      </p:pic>
      <p:pic>
        <p:nvPicPr>
          <p:cNvPr id="211"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5647097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ata">
    <p:spTree>
      <p:nvGrpSpPr>
        <p:cNvPr id="1" name=""/>
        <p:cNvGrpSpPr/>
        <p:nvPr/>
      </p:nvGrpSpPr>
      <p:grpSpPr>
        <a:xfrm>
          <a:off x="0" y="0"/>
          <a:ext cx="0" cy="0"/>
          <a:chOff x="0" y="0"/>
          <a:chExt cx="0" cy="0"/>
        </a:xfrm>
      </p:grpSpPr>
      <p:pic>
        <p:nvPicPr>
          <p:cNvPr id="219" name="Immagine" descr="Immagine"/>
          <p:cNvPicPr>
            <a:picLocks noChangeAspect="1"/>
          </p:cNvPicPr>
          <p:nvPr/>
        </p:nvPicPr>
        <p:blipFill>
          <a:blip r:embed="rId2"/>
          <a:srcRect l="49415" t="36550" r="2988" b="36550"/>
          <a:stretch>
            <a:fillRect/>
          </a:stretch>
        </p:blipFill>
        <p:spPr>
          <a:xfrm>
            <a:off x="-9927" y="-8327"/>
            <a:ext cx="12211936" cy="6901537"/>
          </a:xfrm>
          <a:prstGeom prst="rect">
            <a:avLst/>
          </a:prstGeom>
          <a:ln w="12700">
            <a:miter lim="400000"/>
          </a:ln>
        </p:spPr>
      </p:pic>
      <p:sp>
        <p:nvSpPr>
          <p:cNvPr id="220"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1"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2" name="Titolo paragrafo"/>
          <p:cNvSpPr txBox="1">
            <a:spLocks noGrp="1"/>
          </p:cNvSpPr>
          <p:nvPr>
            <p:ph type="body" sz="quarter" idx="23"/>
          </p:nvPr>
        </p:nvSpPr>
        <p:spPr>
          <a:xfrm>
            <a:off x="336326" y="255357"/>
            <a:ext cx="3846918" cy="714621"/>
          </a:xfrm>
          <a:prstGeom prst="rect">
            <a:avLst/>
          </a:prstGeom>
        </p:spPr>
        <p:txBody>
          <a:bodyPr anchor="t">
            <a:noAutofit/>
          </a:bodyPr>
          <a:lstStyle>
            <a:lvl1pPr marL="0" indent="0">
              <a:lnSpc>
                <a:spcPct val="90000"/>
              </a:lnSpc>
              <a:spcBef>
                <a:spcPts val="0"/>
              </a:spcBef>
              <a:buSzTx/>
              <a:buNone/>
              <a:defRPr sz="4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3" name="00%"/>
          <p:cNvSpPr txBox="1">
            <a:spLocks noGrp="1"/>
          </p:cNvSpPr>
          <p:nvPr>
            <p:ph type="body" sz="quarter" idx="24"/>
          </p:nvPr>
        </p:nvSpPr>
        <p:spPr>
          <a:xfrm>
            <a:off x="2272610" y="2661735"/>
            <a:ext cx="1589087" cy="11201015"/>
          </a:xfrm>
          <a:prstGeom prst="rect">
            <a:avLst/>
          </a:prstGeom>
        </p:spPr>
        <p:txBody>
          <a:bodyPr anchor="t">
            <a:spAutoFit/>
          </a:bodyPr>
          <a:lstStyle>
            <a:lvl1pPr marL="0" indent="0">
              <a:lnSpc>
                <a:spcPct val="80000"/>
              </a:lnSpc>
              <a:spcBef>
                <a:spcPts val="0"/>
              </a:spcBef>
              <a:buSzTx/>
              <a:buNone/>
              <a:defRPr sz="6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4" name="Lorem ipsum dolor sit amet, consectetur adipiscing elit."/>
          <p:cNvSpPr txBox="1">
            <a:spLocks noGrp="1"/>
          </p:cNvSpPr>
          <p:nvPr>
            <p:ph type="body" sz="quarter" idx="25"/>
          </p:nvPr>
        </p:nvSpPr>
        <p:spPr>
          <a:xfrm>
            <a:off x="2268563" y="3728901"/>
            <a:ext cx="1921296"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5" name="00%"/>
          <p:cNvSpPr txBox="1">
            <a:spLocks noGrp="1"/>
          </p:cNvSpPr>
          <p:nvPr>
            <p:ph type="body" sz="quarter" idx="26"/>
          </p:nvPr>
        </p:nvSpPr>
        <p:spPr>
          <a:xfrm>
            <a:off x="5886748" y="2661735"/>
            <a:ext cx="1589086" cy="11201015"/>
          </a:xfrm>
          <a:prstGeom prst="rect">
            <a:avLst/>
          </a:prstGeom>
        </p:spPr>
        <p:txBody>
          <a:bodyPr anchor="t">
            <a:spAutoFit/>
          </a:bodyPr>
          <a:lstStyle>
            <a:lvl1pPr marL="0" indent="0">
              <a:lnSpc>
                <a:spcPct val="80000"/>
              </a:lnSpc>
              <a:spcBef>
                <a:spcPts val="0"/>
              </a:spcBef>
              <a:buSzTx/>
              <a:buNone/>
              <a:defRPr sz="6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6" name="Lorem ipsum dolor sit amet, consectetur adipiscing elit."/>
          <p:cNvSpPr txBox="1">
            <a:spLocks noGrp="1"/>
          </p:cNvSpPr>
          <p:nvPr>
            <p:ph type="body" sz="quarter" idx="27"/>
          </p:nvPr>
        </p:nvSpPr>
        <p:spPr>
          <a:xfrm>
            <a:off x="5882700" y="3728901"/>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7" name="00%"/>
          <p:cNvSpPr txBox="1">
            <a:spLocks noGrp="1"/>
          </p:cNvSpPr>
          <p:nvPr>
            <p:ph type="body" sz="quarter" idx="28"/>
          </p:nvPr>
        </p:nvSpPr>
        <p:spPr>
          <a:xfrm>
            <a:off x="9500885" y="2661735"/>
            <a:ext cx="1589086" cy="11201015"/>
          </a:xfrm>
          <a:prstGeom prst="rect">
            <a:avLst/>
          </a:prstGeom>
        </p:spPr>
        <p:txBody>
          <a:bodyPr anchor="t">
            <a:spAutoFit/>
          </a:bodyPr>
          <a:lstStyle>
            <a:lvl1pPr marL="0" indent="0">
              <a:lnSpc>
                <a:spcPct val="80000"/>
              </a:lnSpc>
              <a:spcBef>
                <a:spcPts val="0"/>
              </a:spcBef>
              <a:buSzTx/>
              <a:buNone/>
              <a:defRPr sz="6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28" name="Lorem ipsum dolor sit amet, consectetur adipiscing elit."/>
          <p:cNvSpPr txBox="1">
            <a:spLocks noGrp="1"/>
          </p:cNvSpPr>
          <p:nvPr>
            <p:ph type="body" sz="quarter" idx="29"/>
          </p:nvPr>
        </p:nvSpPr>
        <p:spPr>
          <a:xfrm>
            <a:off x="9496838" y="3728901"/>
            <a:ext cx="1921295" cy="448841"/>
          </a:xfrm>
          <a:prstGeom prst="rect">
            <a:avLst/>
          </a:prstGeom>
        </p:spPr>
        <p:txBody>
          <a:bodyPr anchor="t">
            <a:spAutoFit/>
          </a:bodyPr>
          <a:lstStyle>
            <a:lvl1pPr marL="0" indent="0">
              <a:lnSpc>
                <a:spcPct val="90000"/>
              </a:lnSpc>
              <a:spcBef>
                <a:spcPts val="0"/>
              </a:spcBef>
              <a:buSzTx/>
              <a:buNone/>
              <a:defRPr sz="1250">
                <a:solidFill>
                  <a:srgbClr val="001713"/>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229"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34545705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hank you">
    <p:spTree>
      <p:nvGrpSpPr>
        <p:cNvPr id="1" name=""/>
        <p:cNvGrpSpPr/>
        <p:nvPr/>
      </p:nvGrpSpPr>
      <p:grpSpPr>
        <a:xfrm>
          <a:off x="0" y="0"/>
          <a:ext cx="0" cy="0"/>
          <a:chOff x="0" y="0"/>
          <a:chExt cx="0" cy="0"/>
        </a:xfrm>
      </p:grpSpPr>
      <p:pic>
        <p:nvPicPr>
          <p:cNvPr id="237" name="Immagine" descr="Immagine"/>
          <p:cNvPicPr>
            <a:picLocks noChangeAspect="1"/>
          </p:cNvPicPr>
          <p:nvPr/>
        </p:nvPicPr>
        <p:blipFill>
          <a:blip r:embed="rId2"/>
          <a:srcRect l="8739" t="19187" r="8739" b="19187"/>
          <a:stretch>
            <a:fillRect/>
          </a:stretch>
        </p:blipFill>
        <p:spPr>
          <a:xfrm>
            <a:off x="-32692" y="-17436"/>
            <a:ext cx="12257383" cy="6892871"/>
          </a:xfrm>
          <a:prstGeom prst="rect">
            <a:avLst/>
          </a:prstGeom>
          <a:ln w="12700">
            <a:miter lim="400000"/>
          </a:ln>
        </p:spPr>
      </p:pic>
      <p:sp>
        <p:nvSpPr>
          <p:cNvPr id="23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dirty="0"/>
              <a:t>Fare clic per modificare gli stili del testo dello schema</a:t>
            </a:r>
          </a:p>
        </p:txBody>
      </p:sp>
      <p:pic>
        <p:nvPicPr>
          <p:cNvPr id="239"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7972826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White">
    <p:spTree>
      <p:nvGrpSpPr>
        <p:cNvPr id="1" name=""/>
        <p:cNvGrpSpPr/>
        <p:nvPr/>
      </p:nvGrpSpPr>
      <p:grpSpPr>
        <a:xfrm>
          <a:off x="0" y="0"/>
          <a:ext cx="0" cy="0"/>
          <a:chOff x="0" y="0"/>
          <a:chExt cx="0" cy="0"/>
        </a:xfrm>
      </p:grpSpPr>
      <p:sp>
        <p:nvSpPr>
          <p:cNvPr id="1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1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2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2656585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ark green 2">
    <p:bg>
      <p:bgPr>
        <a:solidFill>
          <a:srgbClr val="10443A"/>
        </a:solidFill>
        <a:effectLst/>
      </p:bgPr>
    </p:bg>
    <p:spTree>
      <p:nvGrpSpPr>
        <p:cNvPr id="1" name=""/>
        <p:cNvGrpSpPr/>
        <p:nvPr/>
      </p:nvGrpSpPr>
      <p:grpSpPr>
        <a:xfrm>
          <a:off x="0" y="0"/>
          <a:ext cx="0" cy="0"/>
          <a:chOff x="0" y="0"/>
          <a:chExt cx="0" cy="0"/>
        </a:xfrm>
      </p:grpSpPr>
      <p:sp>
        <p:nvSpPr>
          <p:cNvPr id="2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2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3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218756196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green">
    <p:bg>
      <p:bgPr>
        <a:solidFill>
          <a:srgbClr val="C4FF46"/>
        </a:solidFill>
        <a:effectLst/>
      </p:bgPr>
    </p:bg>
    <p:spTree>
      <p:nvGrpSpPr>
        <p:cNvPr id="1" name=""/>
        <p:cNvGrpSpPr/>
        <p:nvPr/>
      </p:nvGrpSpPr>
      <p:grpSpPr>
        <a:xfrm>
          <a:off x="0" y="0"/>
          <a:ext cx="0" cy="0"/>
          <a:chOff x="0" y="0"/>
          <a:chExt cx="0" cy="0"/>
        </a:xfrm>
      </p:grpSpPr>
      <p:pic>
        <p:nvPicPr>
          <p:cNvPr id="38"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
        <p:nvSpPr>
          <p:cNvPr id="39"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40"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10443A"/>
                </a:solidFill>
                <a:latin typeface="Urbanist SemiBold"/>
                <a:ea typeface="Urbanist SemiBold"/>
                <a:cs typeface="Urbanist SemiBold"/>
                <a:sym typeface="Urbanist SemiBold"/>
              </a:defRPr>
            </a:lvl1pPr>
          </a:lstStyle>
          <a:p>
            <a:pPr lvl="0"/>
            <a:r>
              <a:rPr lang="it-IT"/>
              <a:t>Fare clic per modificare gli stili del testo dello schema</a:t>
            </a:r>
          </a:p>
        </p:txBody>
      </p:sp>
    </p:spTree>
    <p:extLst>
      <p:ext uri="{BB962C8B-B14F-4D97-AF65-F5344CB8AC3E}">
        <p14:creationId xmlns:p14="http://schemas.microsoft.com/office/powerpoint/2010/main" val="132955998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range Magazine">
    <p:bg>
      <p:bgPr>
        <a:solidFill>
          <a:srgbClr val="FFD568"/>
        </a:solidFill>
        <a:effectLst/>
      </p:bgPr>
    </p:bg>
    <p:spTree>
      <p:nvGrpSpPr>
        <p:cNvPr id="1" name=""/>
        <p:cNvGrpSpPr/>
        <p:nvPr/>
      </p:nvGrpSpPr>
      <p:grpSpPr>
        <a:xfrm>
          <a:off x="0" y="0"/>
          <a:ext cx="0" cy="0"/>
          <a:chOff x="0" y="0"/>
          <a:chExt cx="0" cy="0"/>
        </a:xfrm>
      </p:grpSpPr>
      <p:sp>
        <p:nvSpPr>
          <p:cNvPr id="4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FF8062"/>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4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FF8062"/>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5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7927641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rple Community">
    <p:bg>
      <p:bgPr>
        <a:solidFill>
          <a:srgbClr val="F2A8FA"/>
        </a:solidFill>
        <a:effectLst/>
      </p:bgPr>
    </p:bg>
    <p:spTree>
      <p:nvGrpSpPr>
        <p:cNvPr id="1" name=""/>
        <p:cNvGrpSpPr/>
        <p:nvPr/>
      </p:nvGrpSpPr>
      <p:grpSpPr>
        <a:xfrm>
          <a:off x="0" y="0"/>
          <a:ext cx="0" cy="0"/>
          <a:chOff x="0" y="0"/>
          <a:chExt cx="0" cy="0"/>
        </a:xfrm>
      </p:grpSpPr>
      <p:sp>
        <p:nvSpPr>
          <p:cNvPr id="5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AE37C7"/>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5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AE37C7"/>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6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19400836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ue Academy">
    <p:bg>
      <p:bgPr>
        <a:solidFill>
          <a:srgbClr val="83B8FC"/>
        </a:solidFill>
        <a:effectLst/>
      </p:bgPr>
    </p:bg>
    <p:spTree>
      <p:nvGrpSpPr>
        <p:cNvPr id="1" name=""/>
        <p:cNvGrpSpPr/>
        <p:nvPr/>
      </p:nvGrpSpPr>
      <p:grpSpPr>
        <a:xfrm>
          <a:off x="0" y="0"/>
          <a:ext cx="0" cy="0"/>
          <a:chOff x="0" y="0"/>
          <a:chExt cx="0" cy="0"/>
        </a:xfrm>
      </p:grpSpPr>
      <p:sp>
        <p:nvSpPr>
          <p:cNvPr id="68" name="Titolo della presentazione"/>
          <p:cNvSpPr txBox="1">
            <a:spLocks noGrp="1"/>
          </p:cNvSpPr>
          <p:nvPr>
            <p:ph type="body" sz="quarter" idx="21"/>
          </p:nvPr>
        </p:nvSpPr>
        <p:spPr>
          <a:xfrm>
            <a:off x="2261613" y="6392892"/>
            <a:ext cx="3850993" cy="256480"/>
          </a:xfrm>
          <a:prstGeom prst="rect">
            <a:avLst/>
          </a:prstGeom>
        </p:spPr>
        <p:txBody>
          <a:bodyPr anchor="t">
            <a:spAutoFit/>
          </a:bodyPr>
          <a:lstStyle>
            <a:lvl1pPr marL="0" indent="0">
              <a:spcBef>
                <a:spcPts val="0"/>
              </a:spcBef>
              <a:buSzTx/>
              <a:buNone/>
              <a:defRPr sz="1000">
                <a:solidFill>
                  <a:srgbClr val="003BC4"/>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69" name="Sottotitolo"/>
          <p:cNvSpPr txBox="1">
            <a:spLocks noGrp="1"/>
          </p:cNvSpPr>
          <p:nvPr>
            <p:ph type="body" sz="quarter" idx="22"/>
          </p:nvPr>
        </p:nvSpPr>
        <p:spPr>
          <a:xfrm>
            <a:off x="8025619" y="266711"/>
            <a:ext cx="3850993" cy="203201"/>
          </a:xfrm>
          <a:prstGeom prst="rect">
            <a:avLst/>
          </a:prstGeom>
        </p:spPr>
        <p:txBody>
          <a:bodyPr anchor="t">
            <a:noAutofit/>
          </a:bodyPr>
          <a:lstStyle>
            <a:lvl1pPr marL="0" indent="0" algn="r">
              <a:spcBef>
                <a:spcPts val="0"/>
              </a:spcBef>
              <a:buSzTx/>
              <a:buNone/>
              <a:defRPr sz="1000">
                <a:solidFill>
                  <a:srgbClr val="003BC4"/>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70" name="Immagine" descr="Immagine"/>
          <p:cNvPicPr>
            <a:picLocks noChangeAspect="1"/>
          </p:cNvPicPr>
          <p:nvPr/>
        </p:nvPicPr>
        <p:blipFill>
          <a:blip r:embed="rId2"/>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47022847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1">
    <p:bg>
      <p:bgPr>
        <a:solidFill>
          <a:srgbClr val="10443A"/>
        </a:solidFill>
        <a:effectLst/>
      </p:bgPr>
    </p:bg>
    <p:spTree>
      <p:nvGrpSpPr>
        <p:cNvPr id="1" name=""/>
        <p:cNvGrpSpPr/>
        <p:nvPr/>
      </p:nvGrpSpPr>
      <p:grpSpPr>
        <a:xfrm>
          <a:off x="0" y="0"/>
          <a:ext cx="0" cy="0"/>
          <a:chOff x="0" y="0"/>
          <a:chExt cx="0" cy="0"/>
        </a:xfrm>
      </p:grpSpPr>
      <p:pic>
        <p:nvPicPr>
          <p:cNvPr id="78" name="Immagine" descr="Immagine"/>
          <p:cNvPicPr>
            <a:picLocks noChangeAspect="1"/>
          </p:cNvPicPr>
          <p:nvPr/>
        </p:nvPicPr>
        <p:blipFill>
          <a:blip r:embed="rId2"/>
          <a:srcRect t="9160" b="9160"/>
          <a:stretch>
            <a:fillRect/>
          </a:stretch>
        </p:blipFill>
        <p:spPr>
          <a:xfrm>
            <a:off x="-15776" y="-6847"/>
            <a:ext cx="12223500" cy="6871620"/>
          </a:xfrm>
          <a:prstGeom prst="rect">
            <a:avLst/>
          </a:prstGeom>
          <a:ln w="12700">
            <a:miter lim="400000"/>
          </a:ln>
        </p:spPr>
      </p:pic>
      <p:sp>
        <p:nvSpPr>
          <p:cNvPr id="79" name="TITOLO DELLA PRESENTAZIONE"/>
          <p:cNvSpPr txBox="1">
            <a:spLocks noGrp="1"/>
          </p:cNvSpPr>
          <p:nvPr>
            <p:ph type="body" sz="quarter" idx="21"/>
          </p:nvPr>
        </p:nvSpPr>
        <p:spPr>
          <a:xfrm>
            <a:off x="2261836" y="2280349"/>
            <a:ext cx="7688866" cy="1639825"/>
          </a:xfrm>
          <a:prstGeom prst="rect">
            <a:avLst/>
          </a:prstGeom>
        </p:spPr>
        <p:txBody>
          <a:bodyPr>
            <a:noAutofit/>
          </a:bodyPr>
          <a:lstStyle>
            <a:lvl1pPr marL="0" indent="0" algn="ctr">
              <a:lnSpc>
                <a:spcPct val="90000"/>
              </a:lnSpc>
              <a:spcBef>
                <a:spcPts val="0"/>
              </a:spcBef>
              <a:buSzTx/>
              <a:buNone/>
              <a:defRPr sz="5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80" name="Sottotitolo | data"/>
          <p:cNvSpPr txBox="1">
            <a:spLocks noGrp="1"/>
          </p:cNvSpPr>
          <p:nvPr>
            <p:ph type="body" sz="quarter" idx="22"/>
          </p:nvPr>
        </p:nvSpPr>
        <p:spPr>
          <a:xfrm>
            <a:off x="4769396" y="4114401"/>
            <a:ext cx="2673746" cy="463251"/>
          </a:xfrm>
          <a:prstGeom prst="rect">
            <a:avLst/>
          </a:prstGeom>
        </p:spPr>
        <p:txBody>
          <a:bodyPr>
            <a:noAutofit/>
          </a:bodyPr>
          <a:lstStyle>
            <a:lvl1pPr marL="0" indent="0" algn="ctr">
              <a:lnSpc>
                <a:spcPct val="90000"/>
              </a:lnSpc>
              <a:spcBef>
                <a:spcPts val="0"/>
              </a:spcBef>
              <a:buSzTx/>
              <a:buNone/>
              <a:defRPr sz="1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81"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254111943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2">
    <p:bg>
      <p:bgPr>
        <a:solidFill>
          <a:srgbClr val="10443A"/>
        </a:solidFill>
        <a:effectLst/>
      </p:bgPr>
    </p:bg>
    <p:spTree>
      <p:nvGrpSpPr>
        <p:cNvPr id="1" name=""/>
        <p:cNvGrpSpPr/>
        <p:nvPr/>
      </p:nvGrpSpPr>
      <p:grpSpPr>
        <a:xfrm>
          <a:off x="0" y="0"/>
          <a:ext cx="0" cy="0"/>
          <a:chOff x="0" y="0"/>
          <a:chExt cx="0" cy="0"/>
        </a:xfrm>
      </p:grpSpPr>
      <p:pic>
        <p:nvPicPr>
          <p:cNvPr id="89" name="Immagine" descr="Immagine"/>
          <p:cNvPicPr>
            <a:picLocks noChangeAspect="1"/>
          </p:cNvPicPr>
          <p:nvPr/>
        </p:nvPicPr>
        <p:blipFill>
          <a:blip r:embed="rId2"/>
          <a:srcRect l="50151" t="36494" b="36494"/>
          <a:stretch>
            <a:fillRect/>
          </a:stretch>
        </p:blipFill>
        <p:spPr>
          <a:xfrm>
            <a:off x="6297" y="-16728"/>
            <a:ext cx="12696492" cy="6879774"/>
          </a:xfrm>
          <a:prstGeom prst="rect">
            <a:avLst/>
          </a:prstGeom>
          <a:ln w="12700">
            <a:miter lim="400000"/>
          </a:ln>
        </p:spPr>
      </p:pic>
      <p:sp>
        <p:nvSpPr>
          <p:cNvPr id="90" name="TITOLO DELLA PRESENTAZIONE"/>
          <p:cNvSpPr txBox="1">
            <a:spLocks noGrp="1"/>
          </p:cNvSpPr>
          <p:nvPr>
            <p:ph type="body" sz="quarter" idx="21"/>
          </p:nvPr>
        </p:nvSpPr>
        <p:spPr>
          <a:xfrm>
            <a:off x="2261836" y="2348395"/>
            <a:ext cx="7688866" cy="1639825"/>
          </a:xfrm>
          <a:prstGeom prst="rect">
            <a:avLst/>
          </a:prstGeom>
        </p:spPr>
        <p:txBody>
          <a:bodyPr>
            <a:noAutofit/>
          </a:bodyPr>
          <a:lstStyle>
            <a:lvl1pPr marL="0" indent="0">
              <a:lnSpc>
                <a:spcPct val="90000"/>
              </a:lnSpc>
              <a:spcBef>
                <a:spcPts val="0"/>
              </a:spcBef>
              <a:buSzTx/>
              <a:buNone/>
              <a:defRPr sz="5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sp>
        <p:nvSpPr>
          <p:cNvPr id="91" name="Sottotitolo | data"/>
          <p:cNvSpPr txBox="1">
            <a:spLocks noGrp="1"/>
          </p:cNvSpPr>
          <p:nvPr>
            <p:ph type="body" sz="quarter" idx="22"/>
          </p:nvPr>
        </p:nvSpPr>
        <p:spPr>
          <a:xfrm>
            <a:off x="2246460" y="4046355"/>
            <a:ext cx="5796173" cy="463251"/>
          </a:xfrm>
          <a:prstGeom prst="rect">
            <a:avLst/>
          </a:prstGeom>
        </p:spPr>
        <p:txBody>
          <a:bodyPr>
            <a:noAutofit/>
          </a:bodyPr>
          <a:lstStyle>
            <a:lvl1pPr marL="0" indent="0">
              <a:lnSpc>
                <a:spcPct val="90000"/>
              </a:lnSpc>
              <a:spcBef>
                <a:spcPts val="0"/>
              </a:spcBef>
              <a:buSzTx/>
              <a:buNone/>
              <a:defRPr sz="1500">
                <a:solidFill>
                  <a:srgbClr val="C4FF46"/>
                </a:solidFill>
                <a:latin typeface="Urbanist SemiBold"/>
                <a:ea typeface="Urbanist SemiBold"/>
                <a:cs typeface="Urbanist SemiBold"/>
                <a:sym typeface="Urbanist SemiBold"/>
              </a:defRPr>
            </a:lvl1pPr>
          </a:lstStyle>
          <a:p>
            <a:pPr lvl="0"/>
            <a:r>
              <a:rPr lang="it-IT"/>
              <a:t>Fare clic per modificare gli stili del testo dello schema</a:t>
            </a:r>
          </a:p>
        </p:txBody>
      </p:sp>
      <p:pic>
        <p:nvPicPr>
          <p:cNvPr id="92" name="Immagine" descr="Immagine"/>
          <p:cNvPicPr>
            <a:picLocks noChangeAspect="1"/>
          </p:cNvPicPr>
          <p:nvPr/>
        </p:nvPicPr>
        <p:blipFill>
          <a:blip r:embed="rId3"/>
          <a:stretch>
            <a:fillRect/>
          </a:stretch>
        </p:blipFill>
        <p:spPr>
          <a:xfrm>
            <a:off x="317500" y="6394450"/>
            <a:ext cx="1016000" cy="192315"/>
          </a:xfrm>
          <a:prstGeom prst="rect">
            <a:avLst/>
          </a:prstGeom>
          <a:ln w="12700">
            <a:miter lim="400000"/>
          </a:ln>
        </p:spPr>
      </p:pic>
    </p:spTree>
    <p:extLst>
      <p:ext uri="{BB962C8B-B14F-4D97-AF65-F5344CB8AC3E}">
        <p14:creationId xmlns:p14="http://schemas.microsoft.com/office/powerpoint/2010/main" val="33334769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Titolo Testo</a:t>
            </a:r>
          </a:p>
        </p:txBody>
      </p:sp>
      <p:sp>
        <p:nvSpPr>
          <p:cNvPr id="3" name="Corpo livello uno…"/>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err="1"/>
              <a:t>Corpo</a:t>
            </a:r>
            <a:r>
              <a:rPr dirty="0"/>
              <a:t> </a:t>
            </a:r>
            <a:r>
              <a:rPr dirty="0" err="1"/>
              <a:t>livello</a:t>
            </a:r>
            <a:r>
              <a:rPr dirty="0"/>
              <a:t> uno</a:t>
            </a:r>
          </a:p>
          <a:p>
            <a:pPr lvl="1"/>
            <a:r>
              <a:rPr dirty="0" err="1"/>
              <a:t>Corpo</a:t>
            </a:r>
            <a:r>
              <a:rPr dirty="0"/>
              <a:t> </a:t>
            </a:r>
            <a:r>
              <a:rPr dirty="0" err="1"/>
              <a:t>livello</a:t>
            </a:r>
            <a:r>
              <a:rPr dirty="0"/>
              <a:t> due</a:t>
            </a:r>
          </a:p>
          <a:p>
            <a:pPr lvl="2"/>
            <a:r>
              <a:rPr dirty="0" err="1"/>
              <a:t>Corpo</a:t>
            </a:r>
            <a:r>
              <a:rPr dirty="0"/>
              <a:t> </a:t>
            </a:r>
            <a:r>
              <a:rPr dirty="0" err="1"/>
              <a:t>livello</a:t>
            </a:r>
            <a:r>
              <a:rPr dirty="0"/>
              <a:t> </a:t>
            </a:r>
            <a:r>
              <a:rPr dirty="0" err="1"/>
              <a:t>tre</a:t>
            </a:r>
            <a:endParaRPr dirty="0"/>
          </a:p>
          <a:p>
            <a:pPr lvl="3"/>
            <a:r>
              <a:rPr dirty="0" err="1"/>
              <a:t>Corpo</a:t>
            </a:r>
            <a:r>
              <a:rPr dirty="0"/>
              <a:t> </a:t>
            </a:r>
            <a:r>
              <a:rPr dirty="0" err="1"/>
              <a:t>livello</a:t>
            </a:r>
            <a:r>
              <a:rPr dirty="0"/>
              <a:t> quattro</a:t>
            </a:r>
          </a:p>
          <a:p>
            <a:pPr lvl="4"/>
            <a:r>
              <a:rPr dirty="0" err="1"/>
              <a:t>Corpo</a:t>
            </a:r>
            <a:r>
              <a:rPr dirty="0"/>
              <a:t> </a:t>
            </a:r>
            <a:r>
              <a:rPr dirty="0" err="1"/>
              <a:t>livello</a:t>
            </a:r>
            <a:r>
              <a:rPr dirty="0"/>
              <a:t> cinque</a:t>
            </a:r>
          </a:p>
        </p:txBody>
      </p:sp>
      <p:sp>
        <p:nvSpPr>
          <p:cNvPr id="4" name="MSIPCMContentMarking" descr="{&quot;HashCode&quot;:1316454463,&quot;Placement&quot;:&quot;Footer&quot;,&quot;Top&quot;:520.68866,&quot;Left&quot;:456.924164,&quot;SlideWidth&quot;:960,&quot;SlideHeight&quot;:540}">
            <a:extLst>
              <a:ext uri="{FF2B5EF4-FFF2-40B4-BE49-F238E27FC236}">
                <a16:creationId xmlns:a16="http://schemas.microsoft.com/office/drawing/2014/main" id="{2AB369C0-AA6A-D180-1A20-7F782FDE7C0C}"/>
              </a:ext>
            </a:extLst>
          </p:cNvPr>
          <p:cNvSpPr txBox="1"/>
          <p:nvPr userDrawn="1"/>
        </p:nvSpPr>
        <p:spPr>
          <a:xfrm>
            <a:off x="5802937" y="6612746"/>
            <a:ext cx="586126" cy="24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1">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it-IT" sz="900" b="1" i="0" u="none" strike="noStrike" cap="none" spc="0" normalizeH="0" baseline="0" dirty="0">
                <a:ln>
                  <a:noFill/>
                </a:ln>
                <a:solidFill>
                  <a:srgbClr val="000000"/>
                </a:solidFill>
                <a:effectLst/>
                <a:uFillTx/>
                <a:latin typeface="Calibri" panose="020F0502020204030204" pitchFamily="34" charset="0"/>
                <a:ea typeface="Helvetica Neue"/>
                <a:cs typeface="Helvetica Neue"/>
                <a:sym typeface="Helvetica Neue"/>
              </a:rPr>
              <a:t>PUBLIC</a:t>
            </a:r>
          </a:p>
        </p:txBody>
      </p:sp>
    </p:spTree>
    <p:extLst>
      <p:ext uri="{BB962C8B-B14F-4D97-AF65-F5344CB8AC3E}">
        <p14:creationId xmlns:p14="http://schemas.microsoft.com/office/powerpoint/2010/main" val="2613415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5" r:id="rId10"/>
    <p:sldLayoutId id="2147483696" r:id="rId11"/>
    <p:sldLayoutId id="2147483697" r:id="rId12"/>
    <p:sldLayoutId id="2147483698" r:id="rId13"/>
    <p:sldLayoutId id="2147483700" r:id="rId14"/>
    <p:sldLayoutId id="2147483701" r:id="rId15"/>
    <p:sldLayoutId id="2147483702" r:id="rId16"/>
  </p:sldLayoutIdLst>
  <p:transition spd="med"/>
  <p:txStyles>
    <p:titleStyle>
      <a:lvl1pPr marL="0" marR="0" indent="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eaLnBrk="1" latinLnBrk="0" hangingPunct="1">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extLst>
    <p:ext uri="{27BBF7A9-308A-43DC-89C8-2F10F3537804}">
      <p15:sldGuideLst xmlns:p15="http://schemas.microsoft.com/office/powerpoint/2012/main">
        <p15:guide id="1" pos="7680">
          <p15:clr>
            <a:srgbClr val="F26B43"/>
          </p15:clr>
        </p15:guide>
        <p15:guide id="2" orient="horz" pos="4320">
          <p15:clr>
            <a:srgbClr val="F26B43"/>
          </p15:clr>
        </p15:guide>
        <p15:guide id="3" pos="400">
          <p15:clr>
            <a:srgbClr val="F26B43"/>
          </p15:clr>
        </p15:guide>
        <p15:guide id="4" pos="2872">
          <p15:clr>
            <a:srgbClr val="F26B43"/>
          </p15:clr>
        </p15:guide>
        <p15:guide id="5" pos="5276">
          <p15:clr>
            <a:srgbClr val="F26B43"/>
          </p15:clr>
        </p15:guide>
        <p15:guide id="6" pos="10107">
          <p15:clr>
            <a:srgbClr val="F26B43"/>
          </p15:clr>
        </p15:guide>
        <p15:guide id="7" pos="12533">
          <p15:clr>
            <a:srgbClr val="F26B43"/>
          </p15:clr>
        </p15:guide>
        <p15:guide id="8" pos="14960">
          <p15:clr>
            <a:srgbClr val="F26B43"/>
          </p15:clr>
        </p15:guide>
        <p15:guide id="9" orient="horz" pos="419">
          <p15:clr>
            <a:srgbClr val="F26B43"/>
          </p15:clr>
        </p15:guide>
        <p15:guide id="10" orient="horz" pos="82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82EFB435-FCE7-171C-CBC5-F8820DBFF543}"/>
              </a:ext>
            </a:extLst>
          </p:cNvPr>
          <p:cNvSpPr>
            <a:spLocks noGrp="1"/>
          </p:cNvSpPr>
          <p:nvPr>
            <p:ph type="body" sz="quarter" idx="21"/>
          </p:nvPr>
        </p:nvSpPr>
        <p:spPr/>
        <p:txBody>
          <a:bodyPr/>
          <a:lstStyle/>
          <a:p>
            <a:r>
              <a:rPr lang="it-IT" dirty="0"/>
              <a:t>Pitch Deck Guide</a:t>
            </a:r>
          </a:p>
        </p:txBody>
      </p:sp>
      <p:sp>
        <p:nvSpPr>
          <p:cNvPr id="5" name="Segnaposto testo 4">
            <a:extLst>
              <a:ext uri="{FF2B5EF4-FFF2-40B4-BE49-F238E27FC236}">
                <a16:creationId xmlns:a16="http://schemas.microsoft.com/office/drawing/2014/main" id="{08B8CD6B-23BB-9C50-F0C8-0ADFA755DC2D}"/>
              </a:ext>
            </a:extLst>
          </p:cNvPr>
          <p:cNvSpPr>
            <a:spLocks noGrp="1"/>
          </p:cNvSpPr>
          <p:nvPr>
            <p:ph type="body" sz="quarter" idx="22"/>
          </p:nvPr>
        </p:nvSpPr>
        <p:spPr/>
        <p:txBody>
          <a:bodyPr/>
          <a:lstStyle/>
          <a:p>
            <a:r>
              <a:rPr lang="it-IT" dirty="0"/>
              <a:t>Call for Ideas | 2023</a:t>
            </a:r>
          </a:p>
        </p:txBody>
      </p:sp>
    </p:spTree>
    <p:extLst>
      <p:ext uri="{BB962C8B-B14F-4D97-AF65-F5344CB8AC3E}">
        <p14:creationId xmlns:p14="http://schemas.microsoft.com/office/powerpoint/2010/main" val="22522602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27">
            <a:extLst>
              <a:ext uri="{FF2B5EF4-FFF2-40B4-BE49-F238E27FC236}">
                <a16:creationId xmlns:a16="http://schemas.microsoft.com/office/drawing/2014/main" id="{35F77268-DDC2-4897-88E6-62B9C78DF057}"/>
              </a:ext>
            </a:extLst>
          </p:cNvPr>
          <p:cNvSpPr txBox="1">
            <a:spLocks/>
          </p:cNvSpPr>
          <p:nvPr/>
        </p:nvSpPr>
        <p:spPr>
          <a:xfrm>
            <a:off x="1514335" y="322149"/>
            <a:ext cx="2642926"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Roadmap</a:t>
            </a:r>
          </a:p>
          <a:p>
            <a:pPr marL="0" marR="0" lvl="0" indent="0" algn="l" defTabSz="412750" rtl="0" eaLnBrk="1" fontAlgn="auto" latinLnBrk="0" hangingPunct="1">
              <a:lnSpc>
                <a:spcPct val="90000"/>
              </a:lnSpc>
              <a:spcBef>
                <a:spcPts val="0"/>
              </a:spcBef>
              <a:spcAft>
                <a:spcPts val="0"/>
              </a:spcAft>
              <a:buClrTx/>
              <a:buSzTx/>
              <a:buFontTx/>
              <a:buNone/>
              <a:tabLst/>
              <a:defRPr/>
            </a:pPr>
            <a:endParaRPr kumimoji="0" lang="it-IT" sz="4000" b="0" i="0" u="none" strike="noStrike" kern="0" cap="none" spc="0" normalizeH="0" baseline="0" noProof="0" dirty="0">
              <a:ln>
                <a:noFill/>
              </a:ln>
              <a:solidFill>
                <a:srgbClr val="10443A"/>
              </a:solidFill>
              <a:effectLst/>
              <a:uLnTx/>
              <a:uFillTx/>
              <a:latin typeface="Urbanist SemiBold"/>
              <a:sym typeface="Urbanist SemiBold"/>
            </a:endParaRPr>
          </a:p>
          <a:p>
            <a:endParaRPr lang="it-IT" dirty="0"/>
          </a:p>
        </p:txBody>
      </p:sp>
      <p:sp>
        <p:nvSpPr>
          <p:cNvPr id="8" name="CasellaDiTesto 7">
            <a:extLst>
              <a:ext uri="{FF2B5EF4-FFF2-40B4-BE49-F238E27FC236}">
                <a16:creationId xmlns:a16="http://schemas.microsoft.com/office/drawing/2014/main" id="{94B1D9F4-AB25-479B-B656-573C1C41BAF6}"/>
              </a:ext>
            </a:extLst>
          </p:cNvPr>
          <p:cNvSpPr txBox="1"/>
          <p:nvPr/>
        </p:nvSpPr>
        <p:spPr>
          <a:xfrm>
            <a:off x="1530941" y="1720840"/>
            <a:ext cx="9163330"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dirty="0"/>
              <a:t>In this section you can illustrate your long-term plan on how you plan to grow your startup.</a:t>
            </a:r>
          </a:p>
          <a:p>
            <a:pPr algn="l"/>
            <a:r>
              <a:rPr lang="en-US" sz="2400" b="0" dirty="0"/>
              <a:t>You can provide an estimate on how much time and funds will be needed for your go-to-market or how to plan for scalability.</a:t>
            </a:r>
          </a:p>
          <a:p>
            <a:pPr algn="l"/>
            <a:endParaRPr lang="en-US" sz="2400" b="0" dirty="0"/>
          </a:p>
          <a:p>
            <a:pPr algn="l"/>
            <a:r>
              <a:rPr lang="en-US" sz="2400" b="0" dirty="0"/>
              <a:t>Here are some questions you can address: </a:t>
            </a:r>
          </a:p>
          <a:p>
            <a:pPr marL="342900" lvl="0" indent="-342900" algn="l">
              <a:buBlip>
                <a:blip r:embed="rId2"/>
              </a:buBlip>
            </a:pPr>
            <a:r>
              <a:rPr lang="en-US" sz="2400" b="0" dirty="0"/>
              <a:t> When do you plan to launch your product</a:t>
            </a:r>
          </a:p>
          <a:p>
            <a:pPr marL="342900" lvl="0" indent="-342900" algn="l">
              <a:buBlip>
                <a:blip r:embed="rId2"/>
              </a:buBlip>
            </a:pPr>
            <a:r>
              <a:rPr lang="en-US" sz="2400" b="0" dirty="0"/>
              <a:t> What have you done until now?</a:t>
            </a:r>
          </a:p>
          <a:p>
            <a:pPr marL="342900" lvl="0" indent="-342900" algn="l">
              <a:buBlip>
                <a:blip r:embed="rId2"/>
              </a:buBlip>
            </a:pPr>
            <a:r>
              <a:rPr lang="en-US" sz="2400" b="0" dirty="0"/>
              <a:t> Do you plan for hirings, funding, marketing strategy or product development?</a:t>
            </a:r>
          </a:p>
          <a:p>
            <a:pPr algn="l"/>
            <a:endParaRPr lang="en-US" sz="2400" b="0" dirty="0"/>
          </a:p>
        </p:txBody>
      </p:sp>
      <p:pic>
        <p:nvPicPr>
          <p:cNvPr id="2" name="Risorsa 6@4x.png" descr="Risorsa 6@4x.png">
            <a:extLst>
              <a:ext uri="{FF2B5EF4-FFF2-40B4-BE49-F238E27FC236}">
                <a16:creationId xmlns:a16="http://schemas.microsoft.com/office/drawing/2014/main" id="{2D961FFC-E03E-1682-1078-86999B342F05}"/>
              </a:ext>
            </a:extLst>
          </p:cNvPr>
          <p:cNvPicPr>
            <a:picLocks noChangeAspect="1"/>
          </p:cNvPicPr>
          <p:nvPr/>
        </p:nvPicPr>
        <p:blipFill>
          <a:blip r:embed="rId3"/>
          <a:stretch>
            <a:fillRect/>
          </a:stretch>
        </p:blipFill>
        <p:spPr>
          <a:xfrm>
            <a:off x="315388" y="266711"/>
            <a:ext cx="841044" cy="647677"/>
          </a:xfrm>
          <a:prstGeom prst="rect">
            <a:avLst/>
          </a:prstGeom>
          <a:ln w="12700">
            <a:miter lim="400000"/>
          </a:ln>
        </p:spPr>
      </p:pic>
    </p:spTree>
    <p:extLst>
      <p:ext uri="{BB962C8B-B14F-4D97-AF65-F5344CB8AC3E}">
        <p14:creationId xmlns:p14="http://schemas.microsoft.com/office/powerpoint/2010/main" val="32273009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isorsa 5@4x.png" descr="Risorsa 5@4x.png">
            <a:extLst>
              <a:ext uri="{FF2B5EF4-FFF2-40B4-BE49-F238E27FC236}">
                <a16:creationId xmlns:a16="http://schemas.microsoft.com/office/drawing/2014/main" id="{C0986566-F34D-5064-9A59-3A86146D1722}"/>
              </a:ext>
            </a:extLst>
          </p:cNvPr>
          <p:cNvPicPr>
            <a:picLocks noChangeAspect="1"/>
          </p:cNvPicPr>
          <p:nvPr/>
        </p:nvPicPr>
        <p:blipFill>
          <a:blip r:embed="rId2"/>
          <a:stretch>
            <a:fillRect/>
          </a:stretch>
        </p:blipFill>
        <p:spPr>
          <a:xfrm>
            <a:off x="297714" y="266710"/>
            <a:ext cx="876391" cy="647677"/>
          </a:xfrm>
          <a:prstGeom prst="rect">
            <a:avLst/>
          </a:prstGeom>
          <a:ln w="12700">
            <a:miter lim="400000"/>
          </a:ln>
        </p:spPr>
      </p:pic>
      <p:sp>
        <p:nvSpPr>
          <p:cNvPr id="6" name="Segnaposto testo 27">
            <a:extLst>
              <a:ext uri="{FF2B5EF4-FFF2-40B4-BE49-F238E27FC236}">
                <a16:creationId xmlns:a16="http://schemas.microsoft.com/office/drawing/2014/main" id="{DA04BF4E-BA61-7F5F-FC19-243162CF76FD}"/>
              </a:ext>
            </a:extLst>
          </p:cNvPr>
          <p:cNvSpPr txBox="1">
            <a:spLocks/>
          </p:cNvSpPr>
          <p:nvPr/>
        </p:nvSpPr>
        <p:spPr>
          <a:xfrm>
            <a:off x="1514335" y="322149"/>
            <a:ext cx="2642926"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Team</a:t>
            </a:r>
          </a:p>
          <a:p>
            <a:endParaRPr lang="it-IT" dirty="0"/>
          </a:p>
        </p:txBody>
      </p:sp>
      <p:sp>
        <p:nvSpPr>
          <p:cNvPr id="7" name="CasellaDiTesto 6">
            <a:extLst>
              <a:ext uri="{FF2B5EF4-FFF2-40B4-BE49-F238E27FC236}">
                <a16:creationId xmlns:a16="http://schemas.microsoft.com/office/drawing/2014/main" id="{ECF67C0E-06C9-A723-1EED-5326621A6ABA}"/>
              </a:ext>
            </a:extLst>
          </p:cNvPr>
          <p:cNvSpPr txBox="1"/>
          <p:nvPr/>
        </p:nvSpPr>
        <p:spPr>
          <a:xfrm>
            <a:off x="1530941" y="1631981"/>
            <a:ext cx="9163330"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dirty="0"/>
              <a:t>In this section you can show us your team and provide contact details. </a:t>
            </a:r>
          </a:p>
          <a:p>
            <a:pPr algn="l"/>
            <a:endParaRPr lang="en-US" sz="2400" b="0" dirty="0"/>
          </a:p>
          <a:p>
            <a:pPr algn="l"/>
            <a:r>
              <a:rPr lang="en-US" sz="2400" b="0" dirty="0"/>
              <a:t>Here are some questions you can address: </a:t>
            </a:r>
          </a:p>
          <a:p>
            <a:pPr marL="342900" indent="-342900" algn="l">
              <a:buBlip>
                <a:blip r:embed="rId3"/>
              </a:buBlip>
            </a:pPr>
            <a:r>
              <a:rPr lang="en-US" sz="2400" b="0" dirty="0"/>
              <a:t> What are the qualifications of your team members and how much experience do you have?</a:t>
            </a:r>
          </a:p>
          <a:p>
            <a:pPr marL="342900" indent="-342900" algn="l">
              <a:buBlip>
                <a:blip r:embed="rId3"/>
              </a:buBlip>
            </a:pPr>
            <a:r>
              <a:rPr lang="en-US" sz="2400" b="0" dirty="0"/>
              <a:t> Is your team diversified in gender and competences?</a:t>
            </a:r>
          </a:p>
          <a:p>
            <a:pPr marL="342900" indent="-342900" algn="l">
              <a:buBlip>
                <a:blip r:embed="rId3"/>
              </a:buBlip>
            </a:pPr>
            <a:r>
              <a:rPr lang="en-US" sz="2400" b="0" dirty="0"/>
              <a:t> Are team members or founder committed full-time to the startup?</a:t>
            </a:r>
          </a:p>
          <a:p>
            <a:pPr marL="342900" indent="-342900" algn="l">
              <a:buBlip>
                <a:blip r:embed="rId3"/>
              </a:buBlip>
            </a:pPr>
            <a:r>
              <a:rPr lang="en-US" sz="2400" b="0" dirty="0"/>
              <a:t> Do team members or founders have business knowledge?</a:t>
            </a:r>
          </a:p>
        </p:txBody>
      </p:sp>
    </p:spTree>
    <p:extLst>
      <p:ext uri="{BB962C8B-B14F-4D97-AF65-F5344CB8AC3E}">
        <p14:creationId xmlns:p14="http://schemas.microsoft.com/office/powerpoint/2010/main" val="36735540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4@4x.png" descr="Risorsa 4@4x.png">
            <a:extLst>
              <a:ext uri="{FF2B5EF4-FFF2-40B4-BE49-F238E27FC236}">
                <a16:creationId xmlns:a16="http://schemas.microsoft.com/office/drawing/2014/main" id="{C3AABD6F-79F6-52A9-597A-91B06D07D278}"/>
              </a:ext>
            </a:extLst>
          </p:cNvPr>
          <p:cNvPicPr>
            <a:picLocks noChangeAspect="1"/>
          </p:cNvPicPr>
          <p:nvPr/>
        </p:nvPicPr>
        <p:blipFill>
          <a:blip r:embed="rId2"/>
          <a:stretch>
            <a:fillRect/>
          </a:stretch>
        </p:blipFill>
        <p:spPr>
          <a:xfrm>
            <a:off x="315388" y="266711"/>
            <a:ext cx="882253" cy="647677"/>
          </a:xfrm>
          <a:prstGeom prst="rect">
            <a:avLst/>
          </a:prstGeom>
          <a:ln w="12700">
            <a:miter lim="400000"/>
          </a:ln>
        </p:spPr>
      </p:pic>
      <p:sp>
        <p:nvSpPr>
          <p:cNvPr id="6" name="Segnaposto testo 27">
            <a:extLst>
              <a:ext uri="{FF2B5EF4-FFF2-40B4-BE49-F238E27FC236}">
                <a16:creationId xmlns:a16="http://schemas.microsoft.com/office/drawing/2014/main" id="{DA04BF4E-BA61-7F5F-FC19-243162CF76FD}"/>
              </a:ext>
            </a:extLst>
          </p:cNvPr>
          <p:cNvSpPr txBox="1">
            <a:spLocks/>
          </p:cNvSpPr>
          <p:nvPr/>
        </p:nvSpPr>
        <p:spPr>
          <a:xfrm>
            <a:off x="1514335" y="322149"/>
            <a:ext cx="2642926"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Traction</a:t>
            </a:r>
          </a:p>
          <a:p>
            <a:endParaRPr lang="it-IT" dirty="0"/>
          </a:p>
        </p:txBody>
      </p:sp>
      <p:sp>
        <p:nvSpPr>
          <p:cNvPr id="7" name="CasellaDiTesto 6">
            <a:extLst>
              <a:ext uri="{FF2B5EF4-FFF2-40B4-BE49-F238E27FC236}">
                <a16:creationId xmlns:a16="http://schemas.microsoft.com/office/drawing/2014/main" id="{ECF67C0E-06C9-A723-1EED-5326621A6ABA}"/>
              </a:ext>
            </a:extLst>
          </p:cNvPr>
          <p:cNvSpPr txBox="1"/>
          <p:nvPr/>
        </p:nvSpPr>
        <p:spPr>
          <a:xfrm>
            <a:off x="1530941" y="1631981"/>
            <a:ext cx="9163330"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dirty="0"/>
              <a:t>In this section you can demonstrate why you should believe in your idea by proving that your startup has already gained traction by including metrics like media clippings, feedback from customers or advisors, established partnerships, CAC and more.</a:t>
            </a:r>
          </a:p>
          <a:p>
            <a:pPr algn="l"/>
            <a:endParaRPr lang="en-US" sz="2400" b="0" dirty="0"/>
          </a:p>
          <a:p>
            <a:pPr algn="l"/>
            <a:r>
              <a:rPr lang="en-US" sz="2400" b="0" dirty="0"/>
              <a:t>Here are some questions you can address: </a:t>
            </a:r>
          </a:p>
          <a:p>
            <a:pPr marL="342900" indent="-342900" algn="l">
              <a:buBlip>
                <a:blip r:embed="rId3"/>
              </a:buBlip>
            </a:pPr>
            <a:r>
              <a:rPr lang="en-US" sz="2400" b="0" dirty="0"/>
              <a:t> Why should we believe in your idea? </a:t>
            </a:r>
          </a:p>
          <a:p>
            <a:pPr marL="342900" indent="-342900" algn="l">
              <a:buBlip>
                <a:blip r:embed="rId3"/>
              </a:buBlip>
            </a:pPr>
            <a:r>
              <a:rPr lang="en-US" sz="2400" b="0" dirty="0"/>
              <a:t> Do you have advisors or partnerships? </a:t>
            </a:r>
          </a:p>
          <a:p>
            <a:pPr marL="342900" indent="-342900" algn="l">
              <a:buBlip>
                <a:blip r:embed="rId3"/>
              </a:buBlip>
            </a:pPr>
            <a:r>
              <a:rPr lang="en-US" sz="2400" b="0" dirty="0"/>
              <a:t> Have you won other competitions or received recognition?</a:t>
            </a:r>
          </a:p>
        </p:txBody>
      </p:sp>
    </p:spTree>
    <p:extLst>
      <p:ext uri="{BB962C8B-B14F-4D97-AF65-F5344CB8AC3E}">
        <p14:creationId xmlns:p14="http://schemas.microsoft.com/office/powerpoint/2010/main" val="20575677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9C694F31-0801-15AE-7508-2001ABBE53F4}"/>
              </a:ext>
            </a:extLst>
          </p:cNvPr>
          <p:cNvSpPr>
            <a:spLocks noGrp="1"/>
          </p:cNvSpPr>
          <p:nvPr>
            <p:ph type="body" sz="quarter" idx="21"/>
          </p:nvPr>
        </p:nvSpPr>
        <p:spPr>
          <a:xfrm>
            <a:off x="4409400" y="3069927"/>
            <a:ext cx="3373200" cy="718145"/>
          </a:xfrm>
        </p:spPr>
        <p:txBody>
          <a:bodyPr anchor="ctr"/>
          <a:lstStyle/>
          <a:p>
            <a:pPr algn="ctr"/>
            <a:r>
              <a:rPr lang="it-IT" sz="4000" dirty="0"/>
              <a:t>THANK YOU !</a:t>
            </a:r>
          </a:p>
        </p:txBody>
      </p:sp>
      <p:sp>
        <p:nvSpPr>
          <p:cNvPr id="2" name="Segnaposto testo 3">
            <a:extLst>
              <a:ext uri="{FF2B5EF4-FFF2-40B4-BE49-F238E27FC236}">
                <a16:creationId xmlns:a16="http://schemas.microsoft.com/office/drawing/2014/main" id="{DE5B6967-B259-3867-0E7B-830EEE172306}"/>
              </a:ext>
            </a:extLst>
          </p:cNvPr>
          <p:cNvSpPr txBox="1">
            <a:spLocks/>
          </p:cNvSpPr>
          <p:nvPr/>
        </p:nvSpPr>
        <p:spPr>
          <a:xfrm>
            <a:off x="2429425" y="6034175"/>
            <a:ext cx="733314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0" marR="0" indent="0" algn="l" defTabSz="412750" rtl="0" eaLnBrk="1" latinLnBrk="0" hangingPunct="1">
              <a:lnSpc>
                <a:spcPct val="100000"/>
              </a:lnSpc>
              <a:spcBef>
                <a:spcPts val="0"/>
              </a:spcBef>
              <a:spcAft>
                <a:spcPts val="0"/>
              </a:spcAft>
              <a:buClrTx/>
              <a:buSzTx/>
              <a:buFontTx/>
              <a:buNone/>
              <a:tabLst/>
              <a:defRPr sz="1000" b="0" i="0" u="none" strike="noStrike" cap="none" spc="0" baseline="0">
                <a:solidFill>
                  <a:srgbClr val="C4FF46"/>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en-US" sz="2000" dirty="0"/>
              <a:t>For any questions and information </a:t>
            </a:r>
            <a:r>
              <a:rPr lang="en-US" sz="2000" dirty="0">
                <a:sym typeface="Wingdings" panose="05000000000000000000" pitchFamily="2" charset="2"/>
              </a:rPr>
              <a:t> info.gobeyond@sisal.it</a:t>
            </a:r>
            <a:endParaRPr lang="en-US" sz="2000" dirty="0"/>
          </a:p>
        </p:txBody>
      </p:sp>
    </p:spTree>
    <p:extLst>
      <p:ext uri="{BB962C8B-B14F-4D97-AF65-F5344CB8AC3E}">
        <p14:creationId xmlns:p14="http://schemas.microsoft.com/office/powerpoint/2010/main" val="14223120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egnaposto testo 27">
            <a:extLst>
              <a:ext uri="{FF2B5EF4-FFF2-40B4-BE49-F238E27FC236}">
                <a16:creationId xmlns:a16="http://schemas.microsoft.com/office/drawing/2014/main" id="{0ADBC3D8-879C-979A-E035-E753A71787A0}"/>
              </a:ext>
            </a:extLst>
          </p:cNvPr>
          <p:cNvSpPr txBox="1">
            <a:spLocks/>
          </p:cNvSpPr>
          <p:nvPr/>
        </p:nvSpPr>
        <p:spPr>
          <a:xfrm>
            <a:off x="1514334" y="322149"/>
            <a:ext cx="486741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it-IT" sz="4000" dirty="0">
                <a:solidFill>
                  <a:srgbClr val="10443A"/>
                </a:solidFill>
                <a:latin typeface="Urbanist SemiBold"/>
                <a:sym typeface="Urbanist SemiBold"/>
              </a:rPr>
              <a:t>Intro</a:t>
            </a:r>
            <a:endParaRPr lang="it-IT" dirty="0"/>
          </a:p>
        </p:txBody>
      </p:sp>
      <p:sp>
        <p:nvSpPr>
          <p:cNvPr id="30" name="Segnaposto testo 29">
            <a:extLst>
              <a:ext uri="{FF2B5EF4-FFF2-40B4-BE49-F238E27FC236}">
                <a16:creationId xmlns:a16="http://schemas.microsoft.com/office/drawing/2014/main" id="{D5B42AF2-62A9-CCC2-A2A1-2AEBB6D66338}"/>
              </a:ext>
            </a:extLst>
          </p:cNvPr>
          <p:cNvSpPr>
            <a:spLocks noGrp="1"/>
          </p:cNvSpPr>
          <p:nvPr>
            <p:ph type="body" sz="quarter" idx="25"/>
          </p:nvPr>
        </p:nvSpPr>
        <p:spPr>
          <a:xfrm>
            <a:off x="1830876" y="3428043"/>
            <a:ext cx="1294752" cy="324191"/>
          </a:xfrm>
        </p:spPr>
        <p:txBody>
          <a:bodyPr/>
          <a:lstStyle/>
          <a:p>
            <a:r>
              <a:rPr lang="it-IT" sz="1600" i="1" dirty="0">
                <a:solidFill>
                  <a:srgbClr val="10443A"/>
                </a:solidFill>
                <a:latin typeface="+mn-lt"/>
                <a:sym typeface="Helvetica Neue"/>
              </a:rPr>
              <a:t>Executive</a:t>
            </a:r>
            <a:r>
              <a:rPr lang="it-IT" dirty="0">
                <a:sym typeface="Helvetica Neue"/>
              </a:rPr>
              <a:t> </a:t>
            </a:r>
            <a:r>
              <a:rPr lang="it-IT" sz="1600" i="1" dirty="0">
                <a:solidFill>
                  <a:srgbClr val="10443A"/>
                </a:solidFill>
                <a:latin typeface="+mn-lt"/>
                <a:sym typeface="Helvetica Neue"/>
              </a:rPr>
              <a:t>Summary</a:t>
            </a:r>
          </a:p>
        </p:txBody>
      </p:sp>
      <p:sp>
        <p:nvSpPr>
          <p:cNvPr id="32" name="Segnaposto testo 31">
            <a:extLst>
              <a:ext uri="{FF2B5EF4-FFF2-40B4-BE49-F238E27FC236}">
                <a16:creationId xmlns:a16="http://schemas.microsoft.com/office/drawing/2014/main" id="{2AAFC09D-5B8E-43ED-5B69-6CD5658E1F2D}"/>
              </a:ext>
            </a:extLst>
          </p:cNvPr>
          <p:cNvSpPr>
            <a:spLocks noGrp="1"/>
          </p:cNvSpPr>
          <p:nvPr>
            <p:ph type="body" sz="quarter" idx="27"/>
          </p:nvPr>
        </p:nvSpPr>
        <p:spPr>
          <a:xfrm>
            <a:off x="3657613" y="3429000"/>
            <a:ext cx="1607035" cy="545790"/>
          </a:xfrm>
        </p:spPr>
        <p:txBody>
          <a:bodyPr/>
          <a:lstStyle/>
          <a:p>
            <a:r>
              <a:rPr lang="en-US" sz="1600" i="1" dirty="0">
                <a:solidFill>
                  <a:srgbClr val="10443A"/>
                </a:solidFill>
                <a:latin typeface="+mn-lt"/>
              </a:rPr>
              <a:t>Problem</a:t>
            </a:r>
            <a:r>
              <a:rPr lang="it-IT" dirty="0"/>
              <a:t> </a:t>
            </a:r>
            <a:r>
              <a:rPr lang="it-IT" sz="1600" i="1" dirty="0">
                <a:solidFill>
                  <a:srgbClr val="10443A"/>
                </a:solidFill>
                <a:latin typeface="+mn-lt"/>
              </a:rPr>
              <a:t>statement</a:t>
            </a:r>
          </a:p>
        </p:txBody>
      </p:sp>
      <p:sp>
        <p:nvSpPr>
          <p:cNvPr id="34" name="Segnaposto testo 33">
            <a:extLst>
              <a:ext uri="{FF2B5EF4-FFF2-40B4-BE49-F238E27FC236}">
                <a16:creationId xmlns:a16="http://schemas.microsoft.com/office/drawing/2014/main" id="{725D7593-BF63-C30A-2160-511B227EC6C4}"/>
              </a:ext>
            </a:extLst>
          </p:cNvPr>
          <p:cNvSpPr>
            <a:spLocks noGrp="1"/>
          </p:cNvSpPr>
          <p:nvPr>
            <p:ph type="body" sz="quarter" idx="29"/>
          </p:nvPr>
        </p:nvSpPr>
        <p:spPr>
          <a:xfrm>
            <a:off x="5497803" y="3383127"/>
            <a:ext cx="938717" cy="324191"/>
          </a:xfrm>
          <a:ln w="12700">
            <a:miter lim="400000"/>
          </a:ln>
        </p:spPr>
        <p:txBody>
          <a:bodyPr wrap="square" lIns="50800" tIns="50800" rIns="50800" bIns="50800" anchor="t">
            <a:spAutoFit/>
          </a:bodyPr>
          <a:lstStyle/>
          <a:p>
            <a:r>
              <a:rPr lang="it-IT" sz="1600" i="1" dirty="0">
                <a:solidFill>
                  <a:srgbClr val="10443A"/>
                </a:solidFill>
                <a:latin typeface="+mn-lt"/>
                <a:sym typeface="Helvetica Neue"/>
              </a:rPr>
              <a:t>Solution </a:t>
            </a:r>
          </a:p>
        </p:txBody>
      </p:sp>
      <p:pic>
        <p:nvPicPr>
          <p:cNvPr id="37" name="Risorsa 4@4x.png" descr="Risorsa 4@4x.png">
            <a:extLst>
              <a:ext uri="{FF2B5EF4-FFF2-40B4-BE49-F238E27FC236}">
                <a16:creationId xmlns:a16="http://schemas.microsoft.com/office/drawing/2014/main" id="{532F1B11-B0FE-B959-BD86-0AEE62D94E7E}"/>
              </a:ext>
            </a:extLst>
          </p:cNvPr>
          <p:cNvPicPr>
            <a:picLocks noChangeAspect="1"/>
          </p:cNvPicPr>
          <p:nvPr/>
        </p:nvPicPr>
        <p:blipFill>
          <a:blip r:embed="rId2">
            <a:duotone>
              <a:schemeClr val="accent5">
                <a:shade val="45000"/>
                <a:satMod val="135000"/>
              </a:schemeClr>
              <a:prstClr val="white"/>
            </a:duotone>
          </a:blip>
          <a:stretch>
            <a:fillRect/>
          </a:stretch>
        </p:blipFill>
        <p:spPr>
          <a:xfrm>
            <a:off x="7364327" y="4577649"/>
            <a:ext cx="637500" cy="468000"/>
          </a:xfrm>
          <a:prstGeom prst="rect">
            <a:avLst/>
          </a:prstGeom>
          <a:ln w="12700">
            <a:miter lim="400000"/>
          </a:ln>
        </p:spPr>
      </p:pic>
      <p:pic>
        <p:nvPicPr>
          <p:cNvPr id="38" name="Risorsa 5@4x.png" descr="Risorsa 5@4x.png">
            <a:extLst>
              <a:ext uri="{FF2B5EF4-FFF2-40B4-BE49-F238E27FC236}">
                <a16:creationId xmlns:a16="http://schemas.microsoft.com/office/drawing/2014/main" id="{7D960485-367D-C4B5-483F-55E9E8C146C5}"/>
              </a:ext>
            </a:extLst>
          </p:cNvPr>
          <p:cNvPicPr>
            <a:picLocks noChangeAspect="1"/>
          </p:cNvPicPr>
          <p:nvPr/>
        </p:nvPicPr>
        <p:blipFill>
          <a:blip r:embed="rId3">
            <a:duotone>
              <a:schemeClr val="accent5">
                <a:shade val="45000"/>
                <a:satMod val="135000"/>
              </a:schemeClr>
              <a:prstClr val="white"/>
            </a:duotone>
          </a:blip>
          <a:stretch>
            <a:fillRect/>
          </a:stretch>
        </p:blipFill>
        <p:spPr>
          <a:xfrm>
            <a:off x="5497804" y="4578379"/>
            <a:ext cx="633265" cy="468000"/>
          </a:xfrm>
          <a:prstGeom prst="rect">
            <a:avLst/>
          </a:prstGeom>
          <a:ln w="12700">
            <a:miter lim="400000"/>
          </a:ln>
        </p:spPr>
      </p:pic>
      <p:pic>
        <p:nvPicPr>
          <p:cNvPr id="41" name="Risorsa 8@4x.png" descr="Risorsa 8@4x.png">
            <a:extLst>
              <a:ext uri="{FF2B5EF4-FFF2-40B4-BE49-F238E27FC236}">
                <a16:creationId xmlns:a16="http://schemas.microsoft.com/office/drawing/2014/main" id="{CBE99194-66DF-A683-530B-6DD6F849448E}"/>
              </a:ext>
            </a:extLst>
          </p:cNvPr>
          <p:cNvPicPr>
            <a:picLocks noChangeAspect="1"/>
          </p:cNvPicPr>
          <p:nvPr/>
        </p:nvPicPr>
        <p:blipFill>
          <a:blip r:embed="rId4">
            <a:duotone>
              <a:schemeClr val="accent5">
                <a:shade val="45000"/>
                <a:satMod val="135000"/>
              </a:schemeClr>
              <a:prstClr val="white"/>
            </a:duotone>
          </a:blip>
          <a:stretch>
            <a:fillRect/>
          </a:stretch>
        </p:blipFill>
        <p:spPr>
          <a:xfrm>
            <a:off x="3657613" y="2678978"/>
            <a:ext cx="600424" cy="468000"/>
          </a:xfrm>
          <a:prstGeom prst="rect">
            <a:avLst/>
          </a:prstGeom>
          <a:ln w="12700">
            <a:miter lim="400000"/>
          </a:ln>
        </p:spPr>
      </p:pic>
      <p:pic>
        <p:nvPicPr>
          <p:cNvPr id="42" name="Risorsa 9@4x.png" descr="Risorsa 9@4x.png">
            <a:extLst>
              <a:ext uri="{FF2B5EF4-FFF2-40B4-BE49-F238E27FC236}">
                <a16:creationId xmlns:a16="http://schemas.microsoft.com/office/drawing/2014/main" id="{1049F21D-E37D-06F6-74AC-1235E8BA2EA8}"/>
              </a:ext>
            </a:extLst>
          </p:cNvPr>
          <p:cNvPicPr>
            <a:picLocks noChangeAspect="1"/>
          </p:cNvPicPr>
          <p:nvPr/>
        </p:nvPicPr>
        <p:blipFill>
          <a:blip r:embed="rId5">
            <a:duotone>
              <a:schemeClr val="accent5">
                <a:shade val="45000"/>
                <a:satMod val="135000"/>
              </a:schemeClr>
              <a:prstClr val="white"/>
            </a:duotone>
          </a:blip>
          <a:stretch>
            <a:fillRect/>
          </a:stretch>
        </p:blipFill>
        <p:spPr>
          <a:xfrm>
            <a:off x="7364330" y="2678978"/>
            <a:ext cx="641807" cy="468000"/>
          </a:xfrm>
          <a:prstGeom prst="rect">
            <a:avLst/>
          </a:prstGeom>
          <a:ln w="12700">
            <a:miter lim="400000"/>
          </a:ln>
        </p:spPr>
      </p:pic>
      <p:pic>
        <p:nvPicPr>
          <p:cNvPr id="43" name="Risorsa 10@4x.png" descr="Risorsa 10@4x.png">
            <a:extLst>
              <a:ext uri="{FF2B5EF4-FFF2-40B4-BE49-F238E27FC236}">
                <a16:creationId xmlns:a16="http://schemas.microsoft.com/office/drawing/2014/main" id="{4778849A-0AA9-1918-1718-9C6DE70A07A0}"/>
              </a:ext>
            </a:extLst>
          </p:cNvPr>
          <p:cNvPicPr>
            <a:picLocks noChangeAspect="1"/>
          </p:cNvPicPr>
          <p:nvPr/>
        </p:nvPicPr>
        <p:blipFill>
          <a:blip r:embed="rId6">
            <a:duotone>
              <a:schemeClr val="accent5">
                <a:shade val="45000"/>
                <a:satMod val="135000"/>
              </a:schemeClr>
              <a:prstClr val="white"/>
            </a:duotone>
          </a:blip>
          <a:stretch>
            <a:fillRect/>
          </a:stretch>
        </p:blipFill>
        <p:spPr>
          <a:xfrm>
            <a:off x="5497804" y="2678978"/>
            <a:ext cx="626759" cy="468000"/>
          </a:xfrm>
          <a:prstGeom prst="rect">
            <a:avLst/>
          </a:prstGeom>
          <a:ln w="12700">
            <a:miter lim="400000"/>
          </a:ln>
        </p:spPr>
      </p:pic>
      <p:pic>
        <p:nvPicPr>
          <p:cNvPr id="44" name="Risorsa 11@4x.png" descr="Risorsa 11@4x.png">
            <a:extLst>
              <a:ext uri="{FF2B5EF4-FFF2-40B4-BE49-F238E27FC236}">
                <a16:creationId xmlns:a16="http://schemas.microsoft.com/office/drawing/2014/main" id="{BFB74EE7-02AA-8C23-A15B-9424606D5547}"/>
              </a:ext>
            </a:extLst>
          </p:cNvPr>
          <p:cNvPicPr>
            <a:picLocks noChangeAspect="1"/>
          </p:cNvPicPr>
          <p:nvPr/>
        </p:nvPicPr>
        <p:blipFill>
          <a:blip r:embed="rId7">
            <a:duotone>
              <a:schemeClr val="accent5">
                <a:shade val="45000"/>
                <a:satMod val="135000"/>
              </a:schemeClr>
              <a:prstClr val="white"/>
            </a:duotone>
          </a:blip>
          <a:stretch>
            <a:fillRect/>
          </a:stretch>
        </p:blipFill>
        <p:spPr>
          <a:xfrm>
            <a:off x="9198103" y="2684531"/>
            <a:ext cx="623250" cy="468000"/>
          </a:xfrm>
          <a:prstGeom prst="rect">
            <a:avLst/>
          </a:prstGeom>
          <a:ln w="12700">
            <a:miter lim="400000"/>
          </a:ln>
        </p:spPr>
      </p:pic>
      <p:pic>
        <p:nvPicPr>
          <p:cNvPr id="45" name="Risorsa 12@4x.png" descr="Risorsa 12@4x.png">
            <a:extLst>
              <a:ext uri="{FF2B5EF4-FFF2-40B4-BE49-F238E27FC236}">
                <a16:creationId xmlns:a16="http://schemas.microsoft.com/office/drawing/2014/main" id="{EC7CDEB1-AB0E-A188-BC00-74070687E3FF}"/>
              </a:ext>
            </a:extLst>
          </p:cNvPr>
          <p:cNvPicPr>
            <a:picLocks noChangeAspect="1"/>
          </p:cNvPicPr>
          <p:nvPr/>
        </p:nvPicPr>
        <p:blipFill>
          <a:blip r:embed="rId8">
            <a:duotone>
              <a:schemeClr val="accent5">
                <a:shade val="45000"/>
                <a:satMod val="135000"/>
              </a:schemeClr>
              <a:prstClr val="white"/>
            </a:duotone>
          </a:blip>
          <a:stretch>
            <a:fillRect/>
          </a:stretch>
        </p:blipFill>
        <p:spPr>
          <a:xfrm>
            <a:off x="1830876" y="2684531"/>
            <a:ext cx="594374" cy="468000"/>
          </a:xfrm>
          <a:prstGeom prst="rect">
            <a:avLst/>
          </a:prstGeom>
          <a:ln w="12700">
            <a:miter lim="400000"/>
          </a:ln>
        </p:spPr>
      </p:pic>
      <p:sp>
        <p:nvSpPr>
          <p:cNvPr id="49" name="CasellaDiTesto 48">
            <a:extLst>
              <a:ext uri="{FF2B5EF4-FFF2-40B4-BE49-F238E27FC236}">
                <a16:creationId xmlns:a16="http://schemas.microsoft.com/office/drawing/2014/main" id="{1B0FBFBD-4250-32AC-6DA7-AC39AEE32DCE}"/>
              </a:ext>
            </a:extLst>
          </p:cNvPr>
          <p:cNvSpPr txBox="1"/>
          <p:nvPr/>
        </p:nvSpPr>
        <p:spPr>
          <a:xfrm>
            <a:off x="9202229" y="3332145"/>
            <a:ext cx="1521747" cy="545790"/>
          </a:xfrm>
          <a:prstGeom prst="rect">
            <a:avLst/>
          </a:prstGeom>
          <a:ln w="12700">
            <a:miter lim="400000"/>
          </a:ln>
        </p:spPr>
        <p:txBody>
          <a:bodyPr wrap="square" lIns="50800" tIns="50800" rIns="50800" bIns="50800" anchor="t">
            <a:spAutoFit/>
          </a:bodyPr>
          <a:lstStyle>
            <a:lvl1pPr algn="l" defTabSz="412750" eaLnBrk="1" hangingPunct="1">
              <a:lnSpc>
                <a:spcPct val="90000"/>
              </a:lnSpc>
              <a:defRPr sz="1250" b="0">
                <a:solidFill>
                  <a:srgbClr val="001713"/>
                </a:solidFill>
                <a:latin typeface="Urbanist SemiBold"/>
                <a:ea typeface="Urbanist SemiBold"/>
                <a:cs typeface="Urbanist SemiBold"/>
                <a:sym typeface="Urbanist SemiBold"/>
              </a:defRPr>
            </a:lvl1pPr>
            <a:lvl2pPr marL="635000" indent="-317500" algn="l" defTabSz="412750" eaLnBrk="1" hangingPunct="1">
              <a:spcBef>
                <a:spcPts val="2950"/>
              </a:spcBef>
              <a:buSzPct val="125000"/>
              <a:buChar char="•"/>
              <a:defRPr sz="2400" b="0"/>
            </a:lvl2pPr>
            <a:lvl3pPr marL="952500" indent="-317500" algn="l" defTabSz="412750" eaLnBrk="1" hangingPunct="1">
              <a:spcBef>
                <a:spcPts val="2950"/>
              </a:spcBef>
              <a:buSzPct val="125000"/>
              <a:buChar char="•"/>
              <a:defRPr sz="2400" b="0"/>
            </a:lvl3pPr>
            <a:lvl4pPr marL="1270000" indent="-317500" algn="l" defTabSz="412750" eaLnBrk="1" hangingPunct="1">
              <a:spcBef>
                <a:spcPts val="2950"/>
              </a:spcBef>
              <a:buSzPct val="125000"/>
              <a:buChar char="•"/>
              <a:defRPr sz="2400" b="0"/>
            </a:lvl4pPr>
            <a:lvl5pPr marL="1587500" indent="-317500" algn="l" defTabSz="412750" eaLnBrk="1" hangingPunct="1">
              <a:spcBef>
                <a:spcPts val="2950"/>
              </a:spcBef>
              <a:buSzPct val="125000"/>
              <a:buChar char="•"/>
              <a:defRPr sz="2400" b="0"/>
            </a:lvl5pPr>
            <a:lvl6pPr marL="1905000" indent="-317500" algn="l" defTabSz="412750" eaLnBrk="1" hangingPunct="1">
              <a:spcBef>
                <a:spcPts val="2950"/>
              </a:spcBef>
              <a:buSzPct val="125000"/>
              <a:buChar char="•"/>
              <a:defRPr sz="2400" b="0"/>
            </a:lvl6pPr>
            <a:lvl7pPr marL="2222500" indent="-317500" algn="l" defTabSz="412750" eaLnBrk="1" hangingPunct="1">
              <a:spcBef>
                <a:spcPts val="2950"/>
              </a:spcBef>
              <a:buSzPct val="125000"/>
              <a:buChar char="•"/>
              <a:defRPr sz="2400" b="0"/>
            </a:lvl7pPr>
            <a:lvl8pPr marL="2540000" indent="-317500" algn="l" defTabSz="412750" eaLnBrk="1" hangingPunct="1">
              <a:spcBef>
                <a:spcPts val="2950"/>
              </a:spcBef>
              <a:buSzPct val="125000"/>
              <a:buChar char="•"/>
              <a:defRPr sz="2400" b="0"/>
            </a:lvl8pPr>
            <a:lvl9pPr marL="2857500" indent="-317500" algn="l" defTabSz="412750" eaLnBrk="1" hangingPunct="1">
              <a:spcBef>
                <a:spcPts val="2950"/>
              </a:spcBef>
              <a:buSzPct val="125000"/>
              <a:buChar char="•"/>
              <a:defRPr sz="2400" b="0"/>
            </a:lvl9pPr>
          </a:lstStyle>
          <a:p>
            <a:r>
              <a:rPr lang="it-IT" sz="1600" i="1" dirty="0">
                <a:solidFill>
                  <a:srgbClr val="10443A"/>
                </a:solidFill>
                <a:latin typeface="+mn-lt"/>
              </a:rPr>
              <a:t>Competitive analysis</a:t>
            </a:r>
          </a:p>
        </p:txBody>
      </p:sp>
      <p:sp>
        <p:nvSpPr>
          <p:cNvPr id="50" name="Segnaposto testo 29">
            <a:extLst>
              <a:ext uri="{FF2B5EF4-FFF2-40B4-BE49-F238E27FC236}">
                <a16:creationId xmlns:a16="http://schemas.microsoft.com/office/drawing/2014/main" id="{CEA5A685-B5E9-1118-E224-E899A5B06E9D}"/>
              </a:ext>
            </a:extLst>
          </p:cNvPr>
          <p:cNvSpPr txBox="1">
            <a:spLocks/>
          </p:cNvSpPr>
          <p:nvPr/>
        </p:nvSpPr>
        <p:spPr>
          <a:xfrm>
            <a:off x="7264745" y="5208414"/>
            <a:ext cx="1521747" cy="324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Traction</a:t>
            </a:r>
          </a:p>
        </p:txBody>
      </p:sp>
      <p:sp>
        <p:nvSpPr>
          <p:cNvPr id="53" name="Segnaposto testo 29">
            <a:extLst>
              <a:ext uri="{FF2B5EF4-FFF2-40B4-BE49-F238E27FC236}">
                <a16:creationId xmlns:a16="http://schemas.microsoft.com/office/drawing/2014/main" id="{300C6179-5165-468E-5D98-1421AB4300E9}"/>
              </a:ext>
            </a:extLst>
          </p:cNvPr>
          <p:cNvSpPr txBox="1">
            <a:spLocks/>
          </p:cNvSpPr>
          <p:nvPr/>
        </p:nvSpPr>
        <p:spPr>
          <a:xfrm>
            <a:off x="3644179" y="5212304"/>
            <a:ext cx="1519299" cy="324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Roadmap</a:t>
            </a:r>
          </a:p>
        </p:txBody>
      </p:sp>
      <p:sp>
        <p:nvSpPr>
          <p:cNvPr id="54" name="Segnaposto testo 29">
            <a:extLst>
              <a:ext uri="{FF2B5EF4-FFF2-40B4-BE49-F238E27FC236}">
                <a16:creationId xmlns:a16="http://schemas.microsoft.com/office/drawing/2014/main" id="{5ABDBE98-4ACB-5B66-DBFD-227600C00B39}"/>
              </a:ext>
            </a:extLst>
          </p:cNvPr>
          <p:cNvSpPr txBox="1">
            <a:spLocks/>
          </p:cNvSpPr>
          <p:nvPr/>
        </p:nvSpPr>
        <p:spPr>
          <a:xfrm>
            <a:off x="5497803" y="5208414"/>
            <a:ext cx="1519299" cy="324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Team</a:t>
            </a:r>
          </a:p>
        </p:txBody>
      </p:sp>
      <p:pic>
        <p:nvPicPr>
          <p:cNvPr id="57" name="Risorsa 6@4x.png" descr="Risorsa 6@4x.png">
            <a:extLst>
              <a:ext uri="{FF2B5EF4-FFF2-40B4-BE49-F238E27FC236}">
                <a16:creationId xmlns:a16="http://schemas.microsoft.com/office/drawing/2014/main" id="{91F3AD32-6141-1E27-AAC1-4E6283D4FB8B}"/>
              </a:ext>
            </a:extLst>
          </p:cNvPr>
          <p:cNvPicPr>
            <a:picLocks noChangeAspect="1"/>
          </p:cNvPicPr>
          <p:nvPr/>
        </p:nvPicPr>
        <p:blipFill>
          <a:blip r:embed="rId9">
            <a:duotone>
              <a:schemeClr val="accent5">
                <a:shade val="45000"/>
                <a:satMod val="135000"/>
              </a:schemeClr>
              <a:prstClr val="white"/>
            </a:duotone>
          </a:blip>
          <a:stretch>
            <a:fillRect/>
          </a:stretch>
        </p:blipFill>
        <p:spPr>
          <a:xfrm>
            <a:off x="3644179" y="4577649"/>
            <a:ext cx="607724" cy="468000"/>
          </a:xfrm>
          <a:prstGeom prst="rect">
            <a:avLst/>
          </a:prstGeom>
          <a:ln w="12700">
            <a:miter lim="400000"/>
          </a:ln>
        </p:spPr>
      </p:pic>
      <p:sp>
        <p:nvSpPr>
          <p:cNvPr id="59" name="Segnaposto testo 29">
            <a:extLst>
              <a:ext uri="{FF2B5EF4-FFF2-40B4-BE49-F238E27FC236}">
                <a16:creationId xmlns:a16="http://schemas.microsoft.com/office/drawing/2014/main" id="{51BABD11-B768-A888-3EBF-82FC1C095647}"/>
              </a:ext>
            </a:extLst>
          </p:cNvPr>
          <p:cNvSpPr txBox="1">
            <a:spLocks/>
          </p:cNvSpPr>
          <p:nvPr/>
        </p:nvSpPr>
        <p:spPr>
          <a:xfrm>
            <a:off x="7364327" y="3323953"/>
            <a:ext cx="1519299" cy="545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Business model</a:t>
            </a:r>
          </a:p>
        </p:txBody>
      </p:sp>
      <p:sp>
        <p:nvSpPr>
          <p:cNvPr id="60" name="Segnaposto testo 29">
            <a:extLst>
              <a:ext uri="{FF2B5EF4-FFF2-40B4-BE49-F238E27FC236}">
                <a16:creationId xmlns:a16="http://schemas.microsoft.com/office/drawing/2014/main" id="{13CA42DB-E42F-3CA7-CE63-84D5C18FBAB0}"/>
              </a:ext>
            </a:extLst>
          </p:cNvPr>
          <p:cNvSpPr txBox="1">
            <a:spLocks/>
          </p:cNvSpPr>
          <p:nvPr/>
        </p:nvSpPr>
        <p:spPr>
          <a:xfrm>
            <a:off x="1830876" y="5217801"/>
            <a:ext cx="1106013" cy="545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marL="0" marR="0" indent="0" algn="l" defTabSz="412750" rtl="0" eaLnBrk="1" latinLnBrk="0" hangingPunct="1">
              <a:lnSpc>
                <a:spcPct val="90000"/>
              </a:lnSpc>
              <a:spcBef>
                <a:spcPts val="0"/>
              </a:spcBef>
              <a:spcAft>
                <a:spcPts val="0"/>
              </a:spcAft>
              <a:buClrTx/>
              <a:buSzTx/>
              <a:buFontTx/>
              <a:buNone/>
              <a:tabLst/>
              <a:defRPr sz="1250" b="0" i="0" u="none" strike="noStrike" cap="none" spc="0" baseline="0">
                <a:solidFill>
                  <a:srgbClr val="001713"/>
                </a:solidFill>
                <a:uFillTx/>
                <a:latin typeface="Urbanist SemiBold"/>
                <a:ea typeface="Urbanist SemiBold"/>
                <a:cs typeface="Urbanist SemiBold"/>
                <a:sym typeface="Urbanist SemiBold"/>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r>
              <a:rPr lang="it-IT" sz="1600" i="1" dirty="0">
                <a:solidFill>
                  <a:srgbClr val="10443A"/>
                </a:solidFill>
                <a:latin typeface="+mn-lt"/>
              </a:rPr>
              <a:t>Financials &amp; KPIs</a:t>
            </a:r>
          </a:p>
        </p:txBody>
      </p:sp>
      <p:pic>
        <p:nvPicPr>
          <p:cNvPr id="62" name="Immagine 61">
            <a:extLst>
              <a:ext uri="{FF2B5EF4-FFF2-40B4-BE49-F238E27FC236}">
                <a16:creationId xmlns:a16="http://schemas.microsoft.com/office/drawing/2014/main" id="{1C78CCB3-A771-90A0-B177-164EF1DDCA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5388" y="266710"/>
            <a:ext cx="900719" cy="648000"/>
          </a:xfrm>
          <a:prstGeom prst="rect">
            <a:avLst/>
          </a:prstGeom>
        </p:spPr>
      </p:pic>
      <p:pic>
        <p:nvPicPr>
          <p:cNvPr id="67" name="Risorsa 7@4x.png" descr="Risorsa 7@4x.png">
            <a:extLst>
              <a:ext uri="{FF2B5EF4-FFF2-40B4-BE49-F238E27FC236}">
                <a16:creationId xmlns:a16="http://schemas.microsoft.com/office/drawing/2014/main" id="{9C30F125-1C24-8B2E-F92A-6A894485FE86}"/>
              </a:ext>
            </a:extLst>
          </p:cNvPr>
          <p:cNvPicPr>
            <a:picLocks noChangeAspect="1"/>
          </p:cNvPicPr>
          <p:nvPr/>
        </p:nvPicPr>
        <p:blipFill>
          <a:blip r:embed="rId11">
            <a:duotone>
              <a:schemeClr val="accent5">
                <a:shade val="45000"/>
                <a:satMod val="135000"/>
              </a:schemeClr>
              <a:prstClr val="white"/>
            </a:duotone>
          </a:blip>
          <a:stretch>
            <a:fillRect/>
          </a:stretch>
        </p:blipFill>
        <p:spPr>
          <a:xfrm>
            <a:off x="1831339" y="4578377"/>
            <a:ext cx="636210" cy="468000"/>
          </a:xfrm>
          <a:prstGeom prst="rect">
            <a:avLst/>
          </a:prstGeom>
          <a:ln w="12700">
            <a:miter lim="400000"/>
          </a:ln>
        </p:spPr>
      </p:pic>
      <p:sp>
        <p:nvSpPr>
          <p:cNvPr id="25" name="CasellaDiTesto 24">
            <a:extLst>
              <a:ext uri="{FF2B5EF4-FFF2-40B4-BE49-F238E27FC236}">
                <a16:creationId xmlns:a16="http://schemas.microsoft.com/office/drawing/2014/main" id="{AD1B27BD-2A30-6867-FB6D-7C1C7170D026}"/>
              </a:ext>
            </a:extLst>
          </p:cNvPr>
          <p:cNvSpPr txBox="1"/>
          <p:nvPr/>
        </p:nvSpPr>
        <p:spPr>
          <a:xfrm>
            <a:off x="1585913" y="1031693"/>
            <a:ext cx="10063162"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412750" hangingPunct="1"/>
            <a:r>
              <a:rPr lang="it-IT" sz="1800" b="0" dirty="0">
                <a:solidFill>
                  <a:srgbClr val="10443A"/>
                </a:solidFill>
                <a:latin typeface="+mn-lt"/>
                <a:sym typeface="Urbanist SemiBold"/>
              </a:rPr>
              <a:t>The pitch deck allows you to explain the strategy and objectives of your business idea, to identify the market opportunities and prove how your product/service fits the problem statement. </a:t>
            </a:r>
          </a:p>
          <a:p>
            <a:pPr algn="l" defTabSz="412750" hangingPunct="1"/>
            <a:endParaRPr lang="it-IT" sz="1800" b="0" dirty="0">
              <a:solidFill>
                <a:srgbClr val="10443A"/>
              </a:solidFill>
              <a:latin typeface="+mn-lt"/>
              <a:sym typeface="Urbanist SemiBold"/>
            </a:endParaRPr>
          </a:p>
          <a:p>
            <a:pPr algn="l" defTabSz="412750" hangingPunct="1"/>
            <a:r>
              <a:rPr lang="it-IT" sz="1800" b="0" dirty="0">
                <a:solidFill>
                  <a:srgbClr val="10443A"/>
                </a:solidFill>
                <a:latin typeface="+mn-lt"/>
                <a:sym typeface="Urbanist SemiBold"/>
              </a:rPr>
              <a:t>The pitch deck must include the following sections:</a:t>
            </a:r>
          </a:p>
        </p:txBody>
      </p:sp>
      <p:sp>
        <p:nvSpPr>
          <p:cNvPr id="14" name="Segnaposto testo 13">
            <a:extLst>
              <a:ext uri="{FF2B5EF4-FFF2-40B4-BE49-F238E27FC236}">
                <a16:creationId xmlns:a16="http://schemas.microsoft.com/office/drawing/2014/main" id="{915C1A27-0F86-7A88-5EEA-926E6B8DBC60}"/>
              </a:ext>
            </a:extLst>
          </p:cNvPr>
          <p:cNvSpPr txBox="1">
            <a:spLocks noGrp="1"/>
          </p:cNvSpPr>
          <p:nvPr>
            <p:ph type="body" sz="quarter" idx="21"/>
          </p:nvPr>
        </p:nvSpPr>
        <p:spPr>
          <a:xfrm>
            <a:off x="2262188" y="6201199"/>
            <a:ext cx="8160422" cy="448840"/>
          </a:xfrm>
          <a:prstGeom prst="rect">
            <a:avLst/>
          </a:prstGeom>
          <a:ln w="12700">
            <a:miter lim="400000"/>
          </a:ln>
        </p:spPr>
        <p:txBody>
          <a:bodyPr lIns="50800" tIns="50800" rIns="50800" bIns="50800" anchor="t">
            <a:noAutofit/>
          </a:bodyPr>
          <a:lstStyle>
            <a:lvl1pPr algn="l" defTabSz="412750" eaLnBrk="1" hangingPunct="1">
              <a:lnSpc>
                <a:spcPct val="90000"/>
              </a:lnSpc>
              <a:defRPr sz="4000" b="0">
                <a:solidFill>
                  <a:srgbClr val="10443A"/>
                </a:solidFill>
                <a:latin typeface="Urbanist SemiBold"/>
                <a:ea typeface="Urbanist SemiBold"/>
                <a:cs typeface="Urbanist SemiBold"/>
                <a:sym typeface="Urbanist SemiBold"/>
              </a:defRPr>
            </a:lvl1pPr>
            <a:lvl2pPr marL="635000" indent="-317500" algn="l" defTabSz="412750" eaLnBrk="1" hangingPunct="1">
              <a:spcBef>
                <a:spcPts val="2950"/>
              </a:spcBef>
              <a:buSzPct val="125000"/>
              <a:buChar char="•"/>
              <a:defRPr sz="2400" b="0"/>
            </a:lvl2pPr>
            <a:lvl3pPr marL="952500" indent="-317500" algn="l" defTabSz="412750" eaLnBrk="1" hangingPunct="1">
              <a:spcBef>
                <a:spcPts val="2950"/>
              </a:spcBef>
              <a:buSzPct val="125000"/>
              <a:buChar char="•"/>
              <a:defRPr sz="2400" b="0"/>
            </a:lvl3pPr>
            <a:lvl4pPr marL="1270000" indent="-317500" algn="l" defTabSz="412750" eaLnBrk="1" hangingPunct="1">
              <a:spcBef>
                <a:spcPts val="2950"/>
              </a:spcBef>
              <a:buSzPct val="125000"/>
              <a:buChar char="•"/>
              <a:defRPr sz="2400" b="0"/>
            </a:lvl4pPr>
            <a:lvl5pPr marL="1587500" indent="-317500" algn="l" defTabSz="412750" eaLnBrk="1" hangingPunct="1">
              <a:spcBef>
                <a:spcPts val="2950"/>
              </a:spcBef>
              <a:buSzPct val="125000"/>
              <a:buChar char="•"/>
              <a:defRPr sz="2400" b="0"/>
            </a:lvl5pPr>
            <a:lvl6pPr marL="1905000" indent="-317500" algn="l" defTabSz="412750" eaLnBrk="1" hangingPunct="1">
              <a:spcBef>
                <a:spcPts val="2950"/>
              </a:spcBef>
              <a:buSzPct val="125000"/>
              <a:buChar char="•"/>
              <a:defRPr sz="2400" b="0"/>
            </a:lvl6pPr>
            <a:lvl7pPr marL="2222500" indent="-317500" algn="l" defTabSz="412750" eaLnBrk="1" hangingPunct="1">
              <a:spcBef>
                <a:spcPts val="2950"/>
              </a:spcBef>
              <a:buSzPct val="125000"/>
              <a:buChar char="•"/>
              <a:defRPr sz="2400" b="0"/>
            </a:lvl7pPr>
            <a:lvl8pPr marL="2540000" indent="-317500" algn="l" defTabSz="412750" eaLnBrk="1" hangingPunct="1">
              <a:spcBef>
                <a:spcPts val="2950"/>
              </a:spcBef>
              <a:buSzPct val="125000"/>
              <a:buChar char="•"/>
              <a:defRPr sz="2400" b="0"/>
            </a:lvl8pPr>
            <a:lvl9pPr marL="2857500" indent="-317500" algn="l" defTabSz="412750" eaLnBrk="1" hangingPunct="1">
              <a:spcBef>
                <a:spcPts val="2950"/>
              </a:spcBef>
              <a:buSzPct val="125000"/>
              <a:buChar char="•"/>
              <a:defRPr sz="2400" b="0"/>
            </a:lvl9pPr>
          </a:lstStyle>
          <a:p>
            <a:pPr>
              <a:lnSpc>
                <a:spcPct val="100000"/>
              </a:lnSpc>
            </a:pPr>
            <a:r>
              <a:rPr lang="it-IT" sz="1200" dirty="0">
                <a:latin typeface="+mn-lt"/>
                <a:sym typeface="Helvetica Neue"/>
              </a:rPr>
              <a:t>This document is merely a guideline, according to your startup and product stage some sections may be incomplete. We suggest you complete each section by providing detailed information where applicable.</a:t>
            </a:r>
          </a:p>
        </p:txBody>
      </p:sp>
    </p:spTree>
    <p:extLst>
      <p:ext uri="{BB962C8B-B14F-4D97-AF65-F5344CB8AC3E}">
        <p14:creationId xmlns:p14="http://schemas.microsoft.com/office/powerpoint/2010/main" val="30401242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egnaposto testo 27">
            <a:extLst>
              <a:ext uri="{FF2B5EF4-FFF2-40B4-BE49-F238E27FC236}">
                <a16:creationId xmlns:a16="http://schemas.microsoft.com/office/drawing/2014/main" id="{0ADBC3D8-879C-979A-E035-E753A71787A0}"/>
              </a:ext>
            </a:extLst>
          </p:cNvPr>
          <p:cNvSpPr txBox="1">
            <a:spLocks/>
          </p:cNvSpPr>
          <p:nvPr/>
        </p:nvSpPr>
        <p:spPr>
          <a:xfrm>
            <a:off x="1514334" y="322149"/>
            <a:ext cx="486741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indent="0">
              <a:buNone/>
            </a:pPr>
            <a:r>
              <a:rPr lang="it-IT" sz="4000" dirty="0">
                <a:solidFill>
                  <a:srgbClr val="10443A"/>
                </a:solidFill>
                <a:latin typeface="Urbanist SemiBold"/>
                <a:sym typeface="Urbanist SemiBold"/>
              </a:rPr>
              <a:t>Intro</a:t>
            </a:r>
            <a:endParaRPr lang="it-IT" dirty="0"/>
          </a:p>
        </p:txBody>
      </p:sp>
      <p:sp>
        <p:nvSpPr>
          <p:cNvPr id="12" name="Segnaposto testo 11">
            <a:extLst>
              <a:ext uri="{FF2B5EF4-FFF2-40B4-BE49-F238E27FC236}">
                <a16:creationId xmlns:a16="http://schemas.microsoft.com/office/drawing/2014/main" id="{B4DDCEB2-C3E3-9467-A7EF-078337E5A6C0}"/>
              </a:ext>
            </a:extLst>
          </p:cNvPr>
          <p:cNvSpPr>
            <a:spLocks noGrp="1"/>
          </p:cNvSpPr>
          <p:nvPr>
            <p:ph type="body" idx="21"/>
          </p:nvPr>
        </p:nvSpPr>
        <p:spPr>
          <a:xfrm>
            <a:off x="2225550" y="222547"/>
            <a:ext cx="8333593" cy="6200024"/>
          </a:xfrm>
        </p:spPr>
        <p:txBody>
          <a:bodyPr/>
          <a:lstStyle/>
          <a:p>
            <a:r>
              <a:rPr lang="it-IT" dirty="0"/>
              <a:t>Our recommendations</a:t>
            </a:r>
          </a:p>
          <a:p>
            <a:pPr lvl="1"/>
            <a:r>
              <a:rPr lang="it-IT" sz="2000" dirty="0">
                <a:solidFill>
                  <a:schemeClr val="bg1"/>
                </a:solidFill>
              </a:rPr>
              <a:t>15-20 max slides.</a:t>
            </a:r>
          </a:p>
          <a:p>
            <a:pPr lvl="1"/>
            <a:r>
              <a:rPr lang="it-IT" sz="2000" dirty="0">
                <a:solidFill>
                  <a:schemeClr val="bg1"/>
                </a:solidFill>
              </a:rPr>
              <a:t>Be clear and concise: our </a:t>
            </a:r>
            <a:r>
              <a:rPr lang="en-US" sz="2000" dirty="0">
                <a:solidFill>
                  <a:schemeClr val="bg1"/>
                </a:solidFill>
              </a:rPr>
              <a:t>evaluation</a:t>
            </a:r>
            <a:r>
              <a:rPr lang="it-IT" sz="2000" dirty="0">
                <a:solidFill>
                  <a:schemeClr val="bg1"/>
                </a:solidFill>
              </a:rPr>
              <a:t> bodies </a:t>
            </a:r>
            <a:r>
              <a:rPr lang="en-GB" sz="2000" dirty="0">
                <a:solidFill>
                  <a:schemeClr val="bg1"/>
                </a:solidFill>
              </a:rPr>
              <a:t>will</a:t>
            </a:r>
            <a:r>
              <a:rPr lang="it-IT" sz="2000" dirty="0">
                <a:solidFill>
                  <a:schemeClr val="bg1"/>
                </a:solidFill>
              </a:rPr>
              <a:t> </a:t>
            </a:r>
            <a:r>
              <a:rPr lang="en-US" sz="2000" dirty="0">
                <a:solidFill>
                  <a:schemeClr val="bg1"/>
                </a:solidFill>
              </a:rPr>
              <a:t>consider</a:t>
            </a:r>
            <a:r>
              <a:rPr lang="it-IT" sz="2000" dirty="0">
                <a:solidFill>
                  <a:schemeClr val="bg1"/>
                </a:solidFill>
              </a:rPr>
              <a:t> only the pitch deck and materials submitted through your application, so this is your chance to convince them your idea deserves to be supported.</a:t>
            </a:r>
          </a:p>
          <a:p>
            <a:pPr lvl="1"/>
            <a:r>
              <a:rPr lang="it-IT" sz="2000" dirty="0">
                <a:solidFill>
                  <a:schemeClr val="bg1"/>
                </a:solidFill>
              </a:rPr>
              <a:t>If you have applied to past editions, focus on </a:t>
            </a:r>
            <a:r>
              <a:rPr lang="it-IT" sz="2000" u="sng" dirty="0">
                <a:solidFill>
                  <a:schemeClr val="bg1"/>
                </a:solidFill>
              </a:rPr>
              <a:t>growth</a:t>
            </a:r>
            <a:r>
              <a:rPr lang="it-IT" sz="2000" dirty="0">
                <a:solidFill>
                  <a:schemeClr val="bg1"/>
                </a:solidFill>
              </a:rPr>
              <a:t>: there’s a chance we will remember your application and we want to see you have improved!</a:t>
            </a:r>
          </a:p>
          <a:p>
            <a:pPr lvl="1"/>
            <a:r>
              <a:rPr lang="it-IT" sz="2000" dirty="0">
                <a:solidFill>
                  <a:schemeClr val="bg1"/>
                </a:solidFill>
              </a:rPr>
              <a:t>Remember our evaluation criteria are innovation, desirability, feasability, scalability and impact. </a:t>
            </a:r>
          </a:p>
          <a:p>
            <a:pPr lvl="1"/>
            <a:r>
              <a:rPr lang="it-IT" sz="2000" dirty="0">
                <a:solidFill>
                  <a:schemeClr val="bg1"/>
                </a:solidFill>
              </a:rPr>
              <a:t>Tell a story: </a:t>
            </a:r>
            <a:r>
              <a:rPr lang="it-IT" sz="2000" dirty="0" err="1">
                <a:solidFill>
                  <a:schemeClr val="bg1"/>
                </a:solidFill>
              </a:rPr>
              <a:t>content</a:t>
            </a:r>
            <a:r>
              <a:rPr lang="it-IT" sz="2000" dirty="0">
                <a:solidFill>
                  <a:schemeClr val="bg1"/>
                </a:solidFill>
              </a:rPr>
              <a:t> is king, but how you </a:t>
            </a:r>
            <a:r>
              <a:rPr lang="it-IT" sz="2000" dirty="0" err="1">
                <a:solidFill>
                  <a:schemeClr val="bg1"/>
                </a:solidFill>
              </a:rPr>
              <a:t>present</a:t>
            </a:r>
            <a:r>
              <a:rPr lang="it-IT" sz="2000" dirty="0">
                <a:solidFill>
                  <a:schemeClr val="bg1"/>
                </a:solidFill>
              </a:rPr>
              <a:t> it and the order </a:t>
            </a:r>
            <a:r>
              <a:rPr lang="it-IT" sz="2000">
                <a:solidFill>
                  <a:schemeClr val="bg1"/>
                </a:solidFill>
              </a:rPr>
              <a:t>of information can </a:t>
            </a:r>
            <a:r>
              <a:rPr lang="it-IT" sz="2000" dirty="0">
                <a:solidFill>
                  <a:schemeClr val="bg1"/>
                </a:solidFill>
              </a:rPr>
              <a:t>make the difference!</a:t>
            </a:r>
          </a:p>
        </p:txBody>
      </p:sp>
      <p:sp>
        <p:nvSpPr>
          <p:cNvPr id="34" name="Segnaposto testo 33">
            <a:extLst>
              <a:ext uri="{FF2B5EF4-FFF2-40B4-BE49-F238E27FC236}">
                <a16:creationId xmlns:a16="http://schemas.microsoft.com/office/drawing/2014/main" id="{725D7593-BF63-C30A-2160-511B227EC6C4}"/>
              </a:ext>
            </a:extLst>
          </p:cNvPr>
          <p:cNvSpPr>
            <a:spLocks noGrp="1"/>
          </p:cNvSpPr>
          <p:nvPr>
            <p:ph type="body" sz="quarter" idx="4294967295"/>
          </p:nvPr>
        </p:nvSpPr>
        <p:spPr>
          <a:xfrm>
            <a:off x="10472738" y="3362325"/>
            <a:ext cx="1719262" cy="323850"/>
          </a:xfrm>
        </p:spPr>
        <p:txBody>
          <a:bodyPr>
            <a:normAutofit lnSpcReduction="10000"/>
          </a:bodyPr>
          <a:lstStyle/>
          <a:p>
            <a:r>
              <a:rPr lang="it-IT" sz="1600" i="1" dirty="0">
                <a:solidFill>
                  <a:srgbClr val="10443A"/>
                </a:solidFill>
                <a:latin typeface="+mn-lt"/>
              </a:rPr>
              <a:t>Solution </a:t>
            </a:r>
          </a:p>
        </p:txBody>
      </p:sp>
    </p:spTree>
    <p:extLst>
      <p:ext uri="{BB962C8B-B14F-4D97-AF65-F5344CB8AC3E}">
        <p14:creationId xmlns:p14="http://schemas.microsoft.com/office/powerpoint/2010/main" val="26902464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Risorsa 12@4x.png" descr="Risorsa 12@4x.png">
            <a:extLst>
              <a:ext uri="{FF2B5EF4-FFF2-40B4-BE49-F238E27FC236}">
                <a16:creationId xmlns:a16="http://schemas.microsoft.com/office/drawing/2014/main" id="{59F6123F-A5AF-CB21-D150-BB7836D5C7F6}"/>
              </a:ext>
            </a:extLst>
          </p:cNvPr>
          <p:cNvPicPr>
            <a:picLocks noChangeAspect="1"/>
          </p:cNvPicPr>
          <p:nvPr/>
        </p:nvPicPr>
        <p:blipFill>
          <a:blip r:embed="rId2"/>
          <a:stretch>
            <a:fillRect/>
          </a:stretch>
        </p:blipFill>
        <p:spPr>
          <a:xfrm>
            <a:off x="315388" y="266711"/>
            <a:ext cx="715361" cy="647677"/>
          </a:xfrm>
          <a:prstGeom prst="rect">
            <a:avLst/>
          </a:prstGeom>
          <a:ln w="12700">
            <a:miter lim="400000"/>
          </a:ln>
        </p:spPr>
      </p:pic>
      <p:sp>
        <p:nvSpPr>
          <p:cNvPr id="25" name="Segnaposto testo 27">
            <a:extLst>
              <a:ext uri="{FF2B5EF4-FFF2-40B4-BE49-F238E27FC236}">
                <a16:creationId xmlns:a16="http://schemas.microsoft.com/office/drawing/2014/main" id="{BFABCCF7-1DCC-1446-93BB-6C38C667BED6}"/>
              </a:ext>
            </a:extLst>
          </p:cNvPr>
          <p:cNvSpPr txBox="1">
            <a:spLocks/>
          </p:cNvSpPr>
          <p:nvPr/>
        </p:nvSpPr>
        <p:spPr>
          <a:xfrm>
            <a:off x="1514334" y="322149"/>
            <a:ext cx="486741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Executive Summary</a:t>
            </a:r>
          </a:p>
          <a:p>
            <a:endParaRPr lang="it-IT" dirty="0"/>
          </a:p>
        </p:txBody>
      </p:sp>
      <p:sp>
        <p:nvSpPr>
          <p:cNvPr id="7" name="CasellaDiTesto 6">
            <a:extLst>
              <a:ext uri="{FF2B5EF4-FFF2-40B4-BE49-F238E27FC236}">
                <a16:creationId xmlns:a16="http://schemas.microsoft.com/office/drawing/2014/main" id="{3A4CC7F5-E572-F61B-DB16-BAB81508607B}"/>
              </a:ext>
            </a:extLst>
          </p:cNvPr>
          <p:cNvSpPr txBox="1"/>
          <p:nvPr/>
        </p:nvSpPr>
        <p:spPr>
          <a:xfrm>
            <a:off x="1514334" y="1627733"/>
            <a:ext cx="928834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it-IT" sz="2400" b="0" dirty="0">
                <a:solidFill>
                  <a:schemeClr val="tx1"/>
                </a:solidFill>
                <a:latin typeface="+mn-lt"/>
              </a:rPr>
              <a:t>Your business idea, briefly. </a:t>
            </a:r>
          </a:p>
          <a:p>
            <a:pPr algn="l"/>
            <a:endParaRPr lang="it-IT" sz="2400" b="0" dirty="0">
              <a:solidFill>
                <a:schemeClr val="tx1"/>
              </a:solidFill>
              <a:latin typeface="+mn-lt"/>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8@4x.png" descr="Risorsa 8@4x.png">
            <a:extLst>
              <a:ext uri="{FF2B5EF4-FFF2-40B4-BE49-F238E27FC236}">
                <a16:creationId xmlns:a16="http://schemas.microsoft.com/office/drawing/2014/main" id="{5B8B8645-14F2-29FF-3AFA-EE116BA81057}"/>
              </a:ext>
            </a:extLst>
          </p:cNvPr>
          <p:cNvPicPr>
            <a:picLocks noChangeAspect="1"/>
          </p:cNvPicPr>
          <p:nvPr/>
        </p:nvPicPr>
        <p:blipFill>
          <a:blip r:embed="rId2"/>
          <a:stretch>
            <a:fillRect/>
          </a:stretch>
        </p:blipFill>
        <p:spPr>
          <a:xfrm>
            <a:off x="315388" y="266711"/>
            <a:ext cx="830943" cy="647677"/>
          </a:xfrm>
          <a:prstGeom prst="rect">
            <a:avLst/>
          </a:prstGeom>
          <a:ln w="12700">
            <a:miter lim="400000"/>
          </a:ln>
        </p:spPr>
      </p:pic>
      <p:sp>
        <p:nvSpPr>
          <p:cNvPr id="7" name="Segnaposto testo 27">
            <a:extLst>
              <a:ext uri="{FF2B5EF4-FFF2-40B4-BE49-F238E27FC236}">
                <a16:creationId xmlns:a16="http://schemas.microsoft.com/office/drawing/2014/main" id="{48681251-EC9F-8ACB-1E78-12A120E74279}"/>
              </a:ext>
            </a:extLst>
          </p:cNvPr>
          <p:cNvSpPr txBox="1">
            <a:spLocks/>
          </p:cNvSpPr>
          <p:nvPr/>
        </p:nvSpPr>
        <p:spPr>
          <a:xfrm>
            <a:off x="1514334" y="322149"/>
            <a:ext cx="709626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indent="0">
              <a:lnSpc>
                <a:spcPct val="90000"/>
              </a:lnSpc>
              <a:spcBef>
                <a:spcPts val="0"/>
              </a:spcBef>
              <a:buSzTx/>
              <a:buNone/>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Problem statement</a:t>
            </a:r>
          </a:p>
          <a:p>
            <a:pPr marL="457200" indent="-457200">
              <a:buFont typeface="+mj-lt"/>
              <a:buAutoNum type="arabicPeriod"/>
            </a:pPr>
            <a:endParaRPr lang="it-IT" dirty="0"/>
          </a:p>
        </p:txBody>
      </p:sp>
      <p:sp>
        <p:nvSpPr>
          <p:cNvPr id="6" name="Rettangolo 5">
            <a:extLst>
              <a:ext uri="{FF2B5EF4-FFF2-40B4-BE49-F238E27FC236}">
                <a16:creationId xmlns:a16="http://schemas.microsoft.com/office/drawing/2014/main" id="{7D981ECD-F7FF-B914-A6A7-FE1A6C7DCFE0}"/>
              </a:ext>
            </a:extLst>
          </p:cNvPr>
          <p:cNvSpPr/>
          <p:nvPr/>
        </p:nvSpPr>
        <p:spPr>
          <a:xfrm>
            <a:off x="1514334" y="1684806"/>
            <a:ext cx="9267080" cy="3785652"/>
          </a:xfrm>
          <a:prstGeom prst="rect">
            <a:avLst/>
          </a:prstGeom>
        </p:spPr>
        <p:txBody>
          <a:bodyPr wrap="square">
            <a:spAutoFit/>
          </a:bodyPr>
          <a:lstStyle/>
          <a:p>
            <a:pPr algn="just"/>
            <a:r>
              <a:rPr lang="en-US" sz="2400" b="0" dirty="0"/>
              <a:t>In this section you can describe the problem you are trying to solve and why is it relevant to society.</a:t>
            </a:r>
          </a:p>
          <a:p>
            <a:pPr algn="just"/>
            <a:endParaRPr lang="en-US" sz="2400" b="0" dirty="0"/>
          </a:p>
          <a:p>
            <a:pPr algn="just"/>
            <a:r>
              <a:rPr lang="en-US" sz="2400" b="0" dirty="0"/>
              <a:t>Here are some questions you can address: </a:t>
            </a:r>
          </a:p>
          <a:p>
            <a:pPr marL="457200" indent="-457200" algn="just">
              <a:buBlip>
                <a:blip r:embed="rId3"/>
              </a:buBlip>
            </a:pPr>
            <a:r>
              <a:rPr lang="en-US" sz="2400" b="0" dirty="0"/>
              <a:t>What is your purpose?</a:t>
            </a:r>
          </a:p>
          <a:p>
            <a:pPr marL="457200" indent="-457200" algn="just">
              <a:buBlip>
                <a:blip r:embed="rId3"/>
              </a:buBlip>
            </a:pPr>
            <a:r>
              <a:rPr lang="en-US" sz="2400" b="0" dirty="0"/>
              <a:t>What is a key problem your startup is addressing?</a:t>
            </a:r>
          </a:p>
          <a:p>
            <a:pPr marL="457200" indent="-457200" algn="just">
              <a:buBlip>
                <a:blip r:embed="rId3"/>
              </a:buBlip>
            </a:pPr>
            <a:r>
              <a:rPr lang="en-US" sz="2400" b="0" dirty="0"/>
              <a:t>How relevant is the problem?</a:t>
            </a:r>
          </a:p>
          <a:p>
            <a:pPr marL="457200" indent="-457200" algn="just">
              <a:buBlip>
                <a:blip r:embed="rId3"/>
              </a:buBlip>
            </a:pPr>
            <a:r>
              <a:rPr lang="en-US" sz="2400" b="0" dirty="0"/>
              <a:t>What is the opportunity and why now?</a:t>
            </a:r>
          </a:p>
          <a:p>
            <a:pPr marL="457200" indent="-457200" algn="just">
              <a:buBlip>
                <a:blip r:embed="rId3"/>
              </a:buBlip>
            </a:pPr>
            <a:r>
              <a:rPr lang="en-US" sz="2400" b="0" dirty="0"/>
              <a:t>What are customer needs yet to be satisfied?</a:t>
            </a:r>
          </a:p>
          <a:p>
            <a:pPr algn="just"/>
            <a:endParaRPr lang="en-US" sz="2400" b="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10@4x.png" descr="Risorsa 10@4x.png">
            <a:extLst>
              <a:ext uri="{FF2B5EF4-FFF2-40B4-BE49-F238E27FC236}">
                <a16:creationId xmlns:a16="http://schemas.microsoft.com/office/drawing/2014/main" id="{B902CACE-8D2F-1622-4179-D1D0936EFB74}"/>
              </a:ext>
            </a:extLst>
          </p:cNvPr>
          <p:cNvPicPr>
            <a:picLocks noChangeAspect="1"/>
          </p:cNvPicPr>
          <p:nvPr/>
        </p:nvPicPr>
        <p:blipFill>
          <a:blip r:embed="rId2"/>
          <a:stretch>
            <a:fillRect/>
          </a:stretch>
        </p:blipFill>
        <p:spPr>
          <a:xfrm>
            <a:off x="315388" y="266711"/>
            <a:ext cx="867388" cy="647677"/>
          </a:xfrm>
          <a:prstGeom prst="rect">
            <a:avLst/>
          </a:prstGeom>
          <a:ln w="12700">
            <a:miter lim="400000"/>
          </a:ln>
        </p:spPr>
      </p:pic>
      <p:sp>
        <p:nvSpPr>
          <p:cNvPr id="7" name="Segnaposto testo 27">
            <a:extLst>
              <a:ext uri="{FF2B5EF4-FFF2-40B4-BE49-F238E27FC236}">
                <a16:creationId xmlns:a16="http://schemas.microsoft.com/office/drawing/2014/main" id="{8E13D9BC-2A9C-E318-967F-04B2375FC991}"/>
              </a:ext>
            </a:extLst>
          </p:cNvPr>
          <p:cNvSpPr txBox="1">
            <a:spLocks/>
          </p:cNvSpPr>
          <p:nvPr/>
        </p:nvSpPr>
        <p:spPr>
          <a:xfrm>
            <a:off x="1514334" y="266711"/>
            <a:ext cx="580086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Solution</a:t>
            </a:r>
          </a:p>
          <a:p>
            <a:endParaRPr lang="it-IT" dirty="0"/>
          </a:p>
        </p:txBody>
      </p:sp>
      <p:sp>
        <p:nvSpPr>
          <p:cNvPr id="6" name="CasellaDiTesto 5">
            <a:extLst>
              <a:ext uri="{FF2B5EF4-FFF2-40B4-BE49-F238E27FC236}">
                <a16:creationId xmlns:a16="http://schemas.microsoft.com/office/drawing/2014/main" id="{CF9B8B1E-677A-2114-1986-A2B447171B6B}"/>
              </a:ext>
            </a:extLst>
          </p:cNvPr>
          <p:cNvSpPr txBox="1"/>
          <p:nvPr/>
        </p:nvSpPr>
        <p:spPr>
          <a:xfrm>
            <a:off x="1514334" y="1663997"/>
            <a:ext cx="9204462" cy="3785652"/>
          </a:xfrm>
          <a:prstGeom prst="rect">
            <a:avLst/>
          </a:prstGeom>
          <a:noFill/>
        </p:spPr>
        <p:txBody>
          <a:bodyPr wrap="square" rtlCol="0">
            <a:spAutoFit/>
          </a:bodyPr>
          <a:lstStyle/>
          <a:p>
            <a:pPr lvl="0" algn="l"/>
            <a:r>
              <a:rPr lang="en-US" sz="2400" b="0" dirty="0"/>
              <a:t>In this section you can describe your product or service and your customers. </a:t>
            </a:r>
          </a:p>
          <a:p>
            <a:pPr lvl="0" algn="l"/>
            <a:endParaRPr lang="en-US" sz="2400" b="0" dirty="0"/>
          </a:p>
          <a:p>
            <a:pPr algn="l"/>
            <a:r>
              <a:rPr lang="en-US" sz="2400" b="0" dirty="0"/>
              <a:t>Here are some questions you can address: </a:t>
            </a:r>
          </a:p>
          <a:p>
            <a:pPr marL="342900" lvl="0" indent="-342900" algn="l">
              <a:buBlip>
                <a:blip r:embed="rId3"/>
              </a:buBlip>
            </a:pPr>
            <a:r>
              <a:rPr lang="en-US" sz="2400" b="0" dirty="0"/>
              <a:t> How does your startup provide a solution to the problem statement?</a:t>
            </a:r>
          </a:p>
          <a:p>
            <a:pPr marL="342900" lvl="0" indent="-342900" algn="l">
              <a:buBlip>
                <a:blip r:embed="rId3"/>
              </a:buBlip>
            </a:pPr>
            <a:r>
              <a:rPr lang="en-US" sz="2400" b="0" dirty="0"/>
              <a:t> What is your value proposition?</a:t>
            </a:r>
          </a:p>
          <a:p>
            <a:pPr marL="342900" lvl="0" indent="-342900" algn="l">
              <a:buBlip>
                <a:blip r:embed="rId3"/>
              </a:buBlip>
            </a:pPr>
            <a:r>
              <a:rPr lang="en-US" sz="2400" b="0" dirty="0"/>
              <a:t> What technology is your ideas based on?</a:t>
            </a:r>
          </a:p>
          <a:p>
            <a:pPr marL="342900" lvl="0" indent="-342900" algn="l">
              <a:buBlip>
                <a:blip r:embed="rId3"/>
              </a:buBlip>
            </a:pPr>
            <a:r>
              <a:rPr lang="en-US" sz="2400" b="0" dirty="0"/>
              <a:t> What is the impact of your idea?</a:t>
            </a:r>
          </a:p>
          <a:p>
            <a:pPr lvl="0" algn="l"/>
            <a:endParaRPr lang="en-US" sz="2400" b="0" dirty="0"/>
          </a:p>
        </p:txBody>
      </p:sp>
    </p:spTree>
    <p:extLst>
      <p:ext uri="{BB962C8B-B14F-4D97-AF65-F5344CB8AC3E}">
        <p14:creationId xmlns:p14="http://schemas.microsoft.com/office/powerpoint/2010/main" val="10288666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isorsa 9@4x.png" descr="Risorsa 9@4x.png">
            <a:extLst>
              <a:ext uri="{FF2B5EF4-FFF2-40B4-BE49-F238E27FC236}">
                <a16:creationId xmlns:a16="http://schemas.microsoft.com/office/drawing/2014/main" id="{D47472B1-9084-A4E1-D4D9-1AA41AA79B70}"/>
              </a:ext>
            </a:extLst>
          </p:cNvPr>
          <p:cNvPicPr>
            <a:picLocks noChangeAspect="1"/>
          </p:cNvPicPr>
          <p:nvPr/>
        </p:nvPicPr>
        <p:blipFill>
          <a:blip r:embed="rId2"/>
          <a:stretch>
            <a:fillRect/>
          </a:stretch>
        </p:blipFill>
        <p:spPr>
          <a:xfrm>
            <a:off x="315388" y="266711"/>
            <a:ext cx="888215" cy="647678"/>
          </a:xfrm>
          <a:prstGeom prst="rect">
            <a:avLst/>
          </a:prstGeom>
          <a:ln w="12700">
            <a:miter lim="400000"/>
          </a:ln>
        </p:spPr>
      </p:pic>
      <p:sp>
        <p:nvSpPr>
          <p:cNvPr id="8" name="Segnaposto testo 27">
            <a:extLst>
              <a:ext uri="{FF2B5EF4-FFF2-40B4-BE49-F238E27FC236}">
                <a16:creationId xmlns:a16="http://schemas.microsoft.com/office/drawing/2014/main" id="{02981C28-9FBA-43B7-1F2E-8EE8694BC5FA}"/>
              </a:ext>
            </a:extLst>
          </p:cNvPr>
          <p:cNvSpPr txBox="1">
            <a:spLocks/>
          </p:cNvSpPr>
          <p:nvPr/>
        </p:nvSpPr>
        <p:spPr>
          <a:xfrm>
            <a:off x="1514334" y="322149"/>
            <a:ext cx="10011919"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fi-FI" sz="4000" b="0" i="0" u="none" strike="noStrike" kern="0" cap="none" spc="0" normalizeH="0" baseline="0" noProof="0" dirty="0">
                <a:ln>
                  <a:noFill/>
                </a:ln>
                <a:solidFill>
                  <a:srgbClr val="10443A"/>
                </a:solidFill>
                <a:effectLst/>
                <a:uLnTx/>
                <a:uFillTx/>
                <a:latin typeface="Urbanist SemiBold"/>
                <a:sym typeface="Urbanist SemiBold"/>
              </a:rPr>
              <a:t>Business model</a:t>
            </a:r>
          </a:p>
          <a:p>
            <a:pPr marL="0" marR="0" lvl="0" indent="0" algn="l" defTabSz="412750" rtl="0" eaLnBrk="1" fontAlgn="auto" latinLnBrk="0" hangingPunct="1">
              <a:lnSpc>
                <a:spcPct val="90000"/>
              </a:lnSpc>
              <a:spcBef>
                <a:spcPts val="0"/>
              </a:spcBef>
              <a:spcAft>
                <a:spcPts val="0"/>
              </a:spcAft>
              <a:buClrTx/>
              <a:buSzTx/>
              <a:buFontTx/>
              <a:buNone/>
              <a:tabLst/>
              <a:defRPr/>
            </a:pPr>
            <a:endParaRPr kumimoji="0" lang="it-IT" sz="4000" b="0" i="0" u="none" strike="noStrike" kern="0" cap="none" spc="0" normalizeH="0" baseline="0" noProof="0" dirty="0">
              <a:ln>
                <a:noFill/>
              </a:ln>
              <a:solidFill>
                <a:srgbClr val="10443A"/>
              </a:solidFill>
              <a:effectLst/>
              <a:uLnTx/>
              <a:uFillTx/>
              <a:latin typeface="Urbanist SemiBold"/>
              <a:sym typeface="Urbanist SemiBold"/>
            </a:endParaRPr>
          </a:p>
          <a:p>
            <a:endParaRPr lang="it-IT" dirty="0"/>
          </a:p>
        </p:txBody>
      </p:sp>
      <p:sp>
        <p:nvSpPr>
          <p:cNvPr id="7" name="CasellaDiTesto 6">
            <a:extLst>
              <a:ext uri="{FF2B5EF4-FFF2-40B4-BE49-F238E27FC236}">
                <a16:creationId xmlns:a16="http://schemas.microsoft.com/office/drawing/2014/main" id="{063CC09C-B16C-9F6E-203F-15801711F7BD}"/>
              </a:ext>
            </a:extLst>
          </p:cNvPr>
          <p:cNvSpPr txBox="1"/>
          <p:nvPr/>
        </p:nvSpPr>
        <p:spPr>
          <a:xfrm>
            <a:off x="1514334" y="1637572"/>
            <a:ext cx="9314087"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a:r>
              <a:rPr lang="en-US" sz="2400" b="0" dirty="0">
                <a:solidFill>
                  <a:srgbClr val="202020"/>
                </a:solidFill>
                <a:latin typeface="+mn-lt"/>
              </a:rPr>
              <a:t>In this section you will explain your business model, pricing and illustrate how you plan to make your idea financially sustainable. You can prove the feasibility of your idea.  </a:t>
            </a:r>
          </a:p>
          <a:p>
            <a:pPr lvl="0" algn="l"/>
            <a:endParaRPr lang="en-US" sz="2400" b="0" dirty="0">
              <a:solidFill>
                <a:srgbClr val="202020"/>
              </a:solidFill>
              <a:latin typeface="+mn-lt"/>
            </a:endParaRPr>
          </a:p>
          <a:p>
            <a:pPr algn="l"/>
            <a:r>
              <a:rPr lang="en-US" sz="2400" b="0" dirty="0"/>
              <a:t>Here are some questions you can address: </a:t>
            </a:r>
          </a:p>
          <a:p>
            <a:pPr marL="342900" lvl="0" indent="-342900" algn="l">
              <a:buBlip>
                <a:blip r:embed="rId3"/>
              </a:buBlip>
            </a:pPr>
            <a:r>
              <a:rPr lang="en-US" sz="2400" b="0" dirty="0">
                <a:solidFill>
                  <a:srgbClr val="202020"/>
                </a:solidFill>
                <a:latin typeface="+mn-lt"/>
              </a:rPr>
              <a:t> How will you generate revenue?</a:t>
            </a:r>
          </a:p>
          <a:p>
            <a:pPr marL="342900" lvl="0" indent="-342900" algn="l">
              <a:buBlip>
                <a:blip r:embed="rId3"/>
              </a:buBlip>
            </a:pPr>
            <a:r>
              <a:rPr lang="en-US" sz="2400" b="0" dirty="0">
                <a:solidFill>
                  <a:srgbClr val="202020"/>
                </a:solidFill>
                <a:latin typeface="+mn-lt"/>
              </a:rPr>
              <a:t> What are your revenue sources?</a:t>
            </a:r>
          </a:p>
          <a:p>
            <a:pPr marL="342900" lvl="0" indent="-342900" algn="l">
              <a:buBlip>
                <a:blip r:embed="rId3"/>
              </a:buBlip>
            </a:pPr>
            <a:r>
              <a:rPr lang="en-US" sz="2400" b="0" dirty="0">
                <a:solidFill>
                  <a:srgbClr val="202020"/>
                </a:solidFill>
                <a:latin typeface="+mn-lt"/>
              </a:rPr>
              <a:t> What is your pricing model?</a:t>
            </a:r>
          </a:p>
          <a:p>
            <a:pPr marL="342900" lvl="0" indent="-342900" algn="l">
              <a:buBlip>
                <a:blip r:embed="rId3"/>
              </a:buBlip>
            </a:pPr>
            <a:r>
              <a:rPr lang="en-US" sz="2400" b="0" dirty="0">
                <a:solidFill>
                  <a:srgbClr val="202020"/>
                </a:solidFill>
                <a:latin typeface="+mn-lt"/>
              </a:rPr>
              <a:t> Will your business model be financially sustainable in the long-term?</a:t>
            </a:r>
          </a:p>
        </p:txBody>
      </p:sp>
    </p:spTree>
    <p:extLst>
      <p:ext uri="{BB962C8B-B14F-4D97-AF65-F5344CB8AC3E}">
        <p14:creationId xmlns:p14="http://schemas.microsoft.com/office/powerpoint/2010/main" val="30711832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27">
            <a:extLst>
              <a:ext uri="{FF2B5EF4-FFF2-40B4-BE49-F238E27FC236}">
                <a16:creationId xmlns:a16="http://schemas.microsoft.com/office/drawing/2014/main" id="{07139F54-6733-E7C0-1BEB-C1D364674344}"/>
              </a:ext>
            </a:extLst>
          </p:cNvPr>
          <p:cNvSpPr txBox="1">
            <a:spLocks/>
          </p:cNvSpPr>
          <p:nvPr/>
        </p:nvSpPr>
        <p:spPr>
          <a:xfrm>
            <a:off x="1514334" y="322149"/>
            <a:ext cx="762966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Competitive Analysis</a:t>
            </a:r>
          </a:p>
          <a:p>
            <a:endParaRPr lang="it-IT" dirty="0"/>
          </a:p>
        </p:txBody>
      </p:sp>
      <p:sp>
        <p:nvSpPr>
          <p:cNvPr id="8" name="CasellaDiTesto 7">
            <a:extLst>
              <a:ext uri="{FF2B5EF4-FFF2-40B4-BE49-F238E27FC236}">
                <a16:creationId xmlns:a16="http://schemas.microsoft.com/office/drawing/2014/main" id="{32EC1AA1-CA83-C0A1-4272-D664D55CD140}"/>
              </a:ext>
            </a:extLst>
          </p:cNvPr>
          <p:cNvSpPr txBox="1"/>
          <p:nvPr/>
        </p:nvSpPr>
        <p:spPr>
          <a:xfrm>
            <a:off x="1514334" y="1624479"/>
            <a:ext cx="9265961"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0" dirty="0"/>
              <a:t>In this section you will prove the desirability of your solution, meaning there are people who will purchase your product or use your service. You can delve into the target market, market size, competitors and product-market fit.</a:t>
            </a:r>
          </a:p>
          <a:p>
            <a:pPr algn="l"/>
            <a:endParaRPr lang="en-US" sz="2400" b="0" dirty="0"/>
          </a:p>
          <a:p>
            <a:pPr algn="l"/>
            <a:r>
              <a:rPr lang="en-US" sz="2400" b="0" dirty="0"/>
              <a:t>Here are some questions you can address: </a:t>
            </a:r>
          </a:p>
          <a:p>
            <a:pPr marL="342900" lvl="0" indent="-342900" algn="l">
              <a:buBlip>
                <a:blip r:embed="rId2"/>
              </a:buBlip>
            </a:pPr>
            <a:r>
              <a:rPr lang="en-US" sz="2400" b="0" dirty="0"/>
              <a:t> What are your competitive advantages?</a:t>
            </a:r>
          </a:p>
          <a:p>
            <a:pPr marL="342900" lvl="0" indent="-342900" algn="l">
              <a:buBlip>
                <a:blip r:embed="rId2"/>
              </a:buBlip>
            </a:pPr>
            <a:r>
              <a:rPr lang="en-US" sz="2400" b="0" dirty="0"/>
              <a:t> What makes you better?</a:t>
            </a:r>
          </a:p>
          <a:p>
            <a:pPr marL="342900" lvl="0" indent="-342900" algn="l">
              <a:buBlip>
                <a:blip r:embed="rId2"/>
              </a:buBlip>
            </a:pPr>
            <a:r>
              <a:rPr lang="en-US" sz="2400" b="0" dirty="0"/>
              <a:t> Is your product fit for the market needs and size?</a:t>
            </a:r>
          </a:p>
        </p:txBody>
      </p:sp>
      <p:pic>
        <p:nvPicPr>
          <p:cNvPr id="2" name="Risorsa 11@4x.png" descr="Risorsa 11@4x.png">
            <a:extLst>
              <a:ext uri="{FF2B5EF4-FFF2-40B4-BE49-F238E27FC236}">
                <a16:creationId xmlns:a16="http://schemas.microsoft.com/office/drawing/2014/main" id="{344A2CC1-4A1C-3517-810F-52474BC357E2}"/>
              </a:ext>
            </a:extLst>
          </p:cNvPr>
          <p:cNvPicPr>
            <a:picLocks noChangeAspect="1"/>
          </p:cNvPicPr>
          <p:nvPr/>
        </p:nvPicPr>
        <p:blipFill>
          <a:blip r:embed="rId3"/>
          <a:stretch>
            <a:fillRect/>
          </a:stretch>
        </p:blipFill>
        <p:spPr>
          <a:xfrm>
            <a:off x="315388" y="266711"/>
            <a:ext cx="882253" cy="662486"/>
          </a:xfrm>
          <a:prstGeom prst="rect">
            <a:avLst/>
          </a:prstGeom>
          <a:ln w="12700">
            <a:miter lim="400000"/>
          </a:ln>
        </p:spPr>
      </p:pic>
    </p:spTree>
    <p:extLst>
      <p:ext uri="{BB962C8B-B14F-4D97-AF65-F5344CB8AC3E}">
        <p14:creationId xmlns:p14="http://schemas.microsoft.com/office/powerpoint/2010/main" val="327560194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isorsa 7@4x.png" descr="Risorsa 7@4x.png">
            <a:extLst>
              <a:ext uri="{FF2B5EF4-FFF2-40B4-BE49-F238E27FC236}">
                <a16:creationId xmlns:a16="http://schemas.microsoft.com/office/drawing/2014/main" id="{36525460-D3F0-DFE0-1FD5-0264064B1D28}"/>
              </a:ext>
            </a:extLst>
          </p:cNvPr>
          <p:cNvPicPr>
            <a:picLocks noChangeAspect="1"/>
          </p:cNvPicPr>
          <p:nvPr/>
        </p:nvPicPr>
        <p:blipFill>
          <a:blip r:embed="rId2"/>
          <a:stretch>
            <a:fillRect/>
          </a:stretch>
        </p:blipFill>
        <p:spPr>
          <a:xfrm>
            <a:off x="315388" y="266711"/>
            <a:ext cx="882253" cy="648991"/>
          </a:xfrm>
          <a:prstGeom prst="rect">
            <a:avLst/>
          </a:prstGeom>
          <a:ln w="12700">
            <a:miter lim="400000"/>
          </a:ln>
        </p:spPr>
      </p:pic>
      <p:sp>
        <p:nvSpPr>
          <p:cNvPr id="7" name="Segnaposto testo 27">
            <a:extLst>
              <a:ext uri="{FF2B5EF4-FFF2-40B4-BE49-F238E27FC236}">
                <a16:creationId xmlns:a16="http://schemas.microsoft.com/office/drawing/2014/main" id="{EEFC7AFD-62AC-3B1B-9555-7C09F5D3299A}"/>
              </a:ext>
            </a:extLst>
          </p:cNvPr>
          <p:cNvSpPr txBox="1">
            <a:spLocks/>
          </p:cNvSpPr>
          <p:nvPr/>
        </p:nvSpPr>
        <p:spPr>
          <a:xfrm>
            <a:off x="1514334" y="322149"/>
            <a:ext cx="4581665" cy="714621"/>
          </a:xfrm>
          <a:prstGeom prst="rect">
            <a:avLst/>
          </a:prstGeom>
        </p:spPr>
        <p:txBody>
          <a:bodyPr/>
          <a:lstStyle>
            <a:lvl1pPr marL="31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eaLnBrk="1" latinLnBrk="0" hangingPunct="1">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412750" rtl="0" eaLnBrk="1" fontAlgn="auto" latinLnBrk="0" hangingPunct="1">
              <a:lnSpc>
                <a:spcPct val="90000"/>
              </a:lnSpc>
              <a:spcBef>
                <a:spcPts val="0"/>
              </a:spcBef>
              <a:spcAft>
                <a:spcPts val="0"/>
              </a:spcAft>
              <a:buClrTx/>
              <a:buSzTx/>
              <a:buFontTx/>
              <a:buNone/>
              <a:tabLst/>
              <a:defRPr/>
            </a:pPr>
            <a:r>
              <a:rPr kumimoji="0" lang="it-IT" sz="4000" b="0" i="0" u="none" strike="noStrike" kern="0" cap="none" spc="0" normalizeH="0" baseline="0" noProof="0" dirty="0">
                <a:ln>
                  <a:noFill/>
                </a:ln>
                <a:solidFill>
                  <a:srgbClr val="10443A"/>
                </a:solidFill>
                <a:effectLst/>
                <a:uLnTx/>
                <a:uFillTx/>
                <a:latin typeface="Urbanist SemiBold"/>
                <a:sym typeface="Urbanist SemiBold"/>
              </a:rPr>
              <a:t>Financials &amp; KPIs</a:t>
            </a:r>
          </a:p>
          <a:p>
            <a:endParaRPr lang="it-IT" dirty="0"/>
          </a:p>
        </p:txBody>
      </p:sp>
      <p:sp>
        <p:nvSpPr>
          <p:cNvPr id="8" name="CasellaDiTesto 7">
            <a:extLst>
              <a:ext uri="{FF2B5EF4-FFF2-40B4-BE49-F238E27FC236}">
                <a16:creationId xmlns:a16="http://schemas.microsoft.com/office/drawing/2014/main" id="{9FDDEDF3-FE49-F9D8-1A2A-C4874C61EB0F}"/>
              </a:ext>
            </a:extLst>
          </p:cNvPr>
          <p:cNvSpPr txBox="1"/>
          <p:nvPr/>
        </p:nvSpPr>
        <p:spPr>
          <a:xfrm>
            <a:off x="1514335" y="1646129"/>
            <a:ext cx="9443717"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a:r>
              <a:rPr lang="en-US" sz="2400" b="0" dirty="0"/>
              <a:t>In this section you can illustrate key metrics you have already achieved and you can make financial projections. </a:t>
            </a:r>
          </a:p>
          <a:p>
            <a:pPr algn="l"/>
            <a:endParaRPr lang="en-US" sz="2400" b="0" dirty="0"/>
          </a:p>
          <a:p>
            <a:pPr algn="l"/>
            <a:r>
              <a:rPr lang="en-US" sz="2400" b="0" dirty="0"/>
              <a:t>Here are some questions you can address: </a:t>
            </a:r>
          </a:p>
          <a:p>
            <a:pPr marL="342900" lvl="0" indent="-342900" algn="l">
              <a:buBlip>
                <a:blip r:embed="rId3"/>
              </a:buBlip>
            </a:pPr>
            <a:r>
              <a:rPr lang="en-US" sz="2400" b="0" dirty="0"/>
              <a:t> What are your profit and losses?</a:t>
            </a:r>
          </a:p>
          <a:p>
            <a:pPr marL="342900" lvl="0" indent="-342900" algn="l">
              <a:buBlip>
                <a:blip r:embed="rId3"/>
              </a:buBlip>
            </a:pPr>
            <a:r>
              <a:rPr lang="en-US" sz="2400" b="0" dirty="0"/>
              <a:t> When will you break-even?</a:t>
            </a:r>
          </a:p>
        </p:txBody>
      </p:sp>
    </p:spTree>
    <p:extLst>
      <p:ext uri="{BB962C8B-B14F-4D97-AF65-F5344CB8AC3E}">
        <p14:creationId xmlns:p14="http://schemas.microsoft.com/office/powerpoint/2010/main" val="3970000684"/>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5b1c9e7-dc72-4eff-b0fa-ae662b2cb9d0">
      <Terms xmlns="http://schemas.microsoft.com/office/infopath/2007/PartnerControls"/>
    </lcf76f155ced4ddcb4097134ff3c332f>
    <TaxCatchAll xmlns="52421959-3988-445a-b1f4-c7b480cecbf2" xsi:nil="true"/>
    <MediaLengthInSeconds xmlns="f5b1c9e7-dc72-4eff-b0fa-ae662b2cb9d0" xsi:nil="true"/>
    <SharedWithUsers xmlns="e6fc9c1f-6489-4d11-8cd1-a1c7666bceda">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78B740C79FE244E95D34EDF12F27321" ma:contentTypeVersion="18" ma:contentTypeDescription="Creare un nuovo documento." ma:contentTypeScope="" ma:versionID="2a6a1a7e2beabb3e054381acb77f4c87">
  <xsd:schema xmlns:xsd="http://www.w3.org/2001/XMLSchema" xmlns:xs="http://www.w3.org/2001/XMLSchema" xmlns:p="http://schemas.microsoft.com/office/2006/metadata/properties" xmlns:ns2="f5b1c9e7-dc72-4eff-b0fa-ae662b2cb9d0" xmlns:ns3="e6fc9c1f-6489-4d11-8cd1-a1c7666bceda" xmlns:ns4="52421959-3988-445a-b1f4-c7b480cecbf2" targetNamespace="http://schemas.microsoft.com/office/2006/metadata/properties" ma:root="true" ma:fieldsID="3c6ed3bd35f182805117238ae19924ef" ns2:_="" ns3:_="" ns4:_="">
    <xsd:import namespace="f5b1c9e7-dc72-4eff-b0fa-ae662b2cb9d0"/>
    <xsd:import namespace="e6fc9c1f-6489-4d11-8cd1-a1c7666bceda"/>
    <xsd:import namespace="52421959-3988-445a-b1f4-c7b480cecb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1c9e7-dc72-4eff-b0fa-ae662b2cb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eabd08a6-e025-4908-baf4-19e5f5edeb4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fc9c1f-6489-4d11-8cd1-a1c7666bceda"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421959-3988-445a-b1f4-c7b480cecbf2"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77db3b7-214c-4de0-871e-0019628d039e}" ma:internalName="TaxCatchAll" ma:showField="CatchAllData" ma:web="e6fc9c1f-6489-4d11-8cd1-a1c7666bce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6B49E6-DB0A-4FE9-BC54-703ACF65C840}">
  <ds:schemaRefs>
    <ds:schemaRef ds:uri="http://schemas.microsoft.com/office/2006/documentManagement/types"/>
    <ds:schemaRef ds:uri="http://www.w3.org/XML/1998/namespace"/>
    <ds:schemaRef ds:uri="http://purl.org/dc/terms/"/>
    <ds:schemaRef ds:uri="http://schemas.microsoft.com/office/infopath/2007/PartnerControls"/>
    <ds:schemaRef ds:uri="52421959-3988-445a-b1f4-c7b480cecbf2"/>
    <ds:schemaRef ds:uri="http://purl.org/dc/elements/1.1/"/>
    <ds:schemaRef ds:uri="http://schemas.microsoft.com/office/2006/metadata/properties"/>
    <ds:schemaRef ds:uri="http://purl.org/dc/dcmitype/"/>
    <ds:schemaRef ds:uri="http://schemas.openxmlformats.org/package/2006/metadata/core-properties"/>
    <ds:schemaRef ds:uri="e6fc9c1f-6489-4d11-8cd1-a1c7666bceda"/>
    <ds:schemaRef ds:uri="f5b1c9e7-dc72-4eff-b0fa-ae662b2cb9d0"/>
  </ds:schemaRefs>
</ds:datastoreItem>
</file>

<file path=customXml/itemProps2.xml><?xml version="1.0" encoding="utf-8"?>
<ds:datastoreItem xmlns:ds="http://schemas.openxmlformats.org/officeDocument/2006/customXml" ds:itemID="{F2B28380-E075-48B7-B3CE-7D26F85375F3}"/>
</file>

<file path=customXml/itemProps3.xml><?xml version="1.0" encoding="utf-8"?>
<ds:datastoreItem xmlns:ds="http://schemas.openxmlformats.org/officeDocument/2006/customXml" ds:itemID="{83134A67-9B65-455E-9196-8AD87F2315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20220705-Gobeyond-Template(1)</Template>
  <TotalTime>383</TotalTime>
  <Words>793</Words>
  <Application>Microsoft Office PowerPoint</Application>
  <PresentationFormat>Widescreen</PresentationFormat>
  <Paragraphs>89</Paragraphs>
  <Slides>13</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vt:i4>
      </vt:variant>
    </vt:vector>
  </HeadingPairs>
  <TitlesOfParts>
    <vt:vector size="19" baseType="lpstr">
      <vt:lpstr>Arial</vt:lpstr>
      <vt:lpstr>Calibri</vt:lpstr>
      <vt:lpstr>Helvetica Neue</vt:lpstr>
      <vt:lpstr>Helvetica Neue Medium</vt:lpstr>
      <vt:lpstr>Urbanist SemiBold</vt:lpstr>
      <vt:lpstr>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Minaj Sara</dc:creator>
  <cp:lastModifiedBy>Sara Minaj</cp:lastModifiedBy>
  <cp:revision>18</cp:revision>
  <dcterms:created xsi:type="dcterms:W3CDTF">2022-07-14T12:10:40Z</dcterms:created>
  <dcterms:modified xsi:type="dcterms:W3CDTF">2023-08-03T13:48:59Z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0x010100278B740C79FE244E95D34EDF12F27321</vt:lpwstr>
  </property>
  <property fmtid="{D5CDD505-2E9C-101B-9397-08002B2CF9AE}" pid="3" name="MediaServiceImageTags">
    <vt:lpwstr/>
  </property>
  <property fmtid="{D5CDD505-2E9C-101B-9397-08002B2CF9AE}" pid="4" name="MSIP_Label_38e7dedf-2ab2-4aa7-86c8-4b2d727802f4_Enabled">
    <vt:lpwstr>true</vt:lpwstr>
  </property>
  <property fmtid="{D5CDD505-2E9C-101B-9397-08002B2CF9AE}" pid="5" name="MSIP_Label_38e7dedf-2ab2-4aa7-86c8-4b2d727802f4_SetDate">
    <vt:lpwstr>2023-08-03T13:48:59Z</vt:lpwstr>
  </property>
  <property fmtid="{D5CDD505-2E9C-101B-9397-08002B2CF9AE}" pid="6" name="MSIP_Label_38e7dedf-2ab2-4aa7-86c8-4b2d727802f4_Method">
    <vt:lpwstr>Privileged</vt:lpwstr>
  </property>
  <property fmtid="{D5CDD505-2E9C-101B-9397-08002B2CF9AE}" pid="7" name="MSIP_Label_38e7dedf-2ab2-4aa7-86c8-4b2d727802f4_Name">
    <vt:lpwstr>PUBLIC</vt:lpwstr>
  </property>
  <property fmtid="{D5CDD505-2E9C-101B-9397-08002B2CF9AE}" pid="8" name="MSIP_Label_38e7dedf-2ab2-4aa7-86c8-4b2d727802f4_SiteId">
    <vt:lpwstr>72d74aa2-ffea-4854-b246-6241845ee5ff</vt:lpwstr>
  </property>
  <property fmtid="{D5CDD505-2E9C-101B-9397-08002B2CF9AE}" pid="9" name="MSIP_Label_38e7dedf-2ab2-4aa7-86c8-4b2d727802f4_ActionId">
    <vt:lpwstr>42a6b1aa-4755-4c07-9bda-7eae582f7b95</vt:lpwstr>
  </property>
  <property fmtid="{D5CDD505-2E9C-101B-9397-08002B2CF9AE}" pid="10" name="MSIP_Label_38e7dedf-2ab2-4aa7-86c8-4b2d727802f4_ContentBits">
    <vt:lpwstr>2</vt:lpwstr>
  </property>
  <property fmtid="{D5CDD505-2E9C-101B-9397-08002B2CF9AE}" pid="11" name="_SourceUrl">
    <vt:lpwstr/>
  </property>
  <property fmtid="{D5CDD505-2E9C-101B-9397-08002B2CF9AE}" pid="12" name="_SharedFileIndex">
    <vt:lpwstr/>
  </property>
  <property fmtid="{D5CDD505-2E9C-101B-9397-08002B2CF9AE}" pid="13" name="ComplianceAssetId">
    <vt:lpwstr/>
  </property>
  <property fmtid="{D5CDD505-2E9C-101B-9397-08002B2CF9AE}" pid="14" name="_ExtendedDescription">
    <vt:lpwstr/>
  </property>
  <property fmtid="{D5CDD505-2E9C-101B-9397-08002B2CF9AE}" pid="15" name="TriggerFlowInfo">
    <vt:lpwstr/>
  </property>
</Properties>
</file>