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4"/>
  </p:sldMasterIdLst>
  <p:sldIdLst>
    <p:sldId id="256" r:id="rId5"/>
    <p:sldId id="268" r:id="rId6"/>
    <p:sldId id="288" r:id="rId7"/>
    <p:sldId id="267" r:id="rId8"/>
    <p:sldId id="272" r:id="rId9"/>
    <p:sldId id="276" r:id="rId10"/>
    <p:sldId id="287" r:id="rId11"/>
    <p:sldId id="278" r:id="rId12"/>
    <p:sldId id="282" r:id="rId13"/>
    <p:sldId id="281" r:id="rId14"/>
    <p:sldId id="286" r:id="rId15"/>
    <p:sldId id="285" r:id="rId16"/>
    <p:sldId id="269" r:id="rId17"/>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naj Sara" initials="MS" lastIdx="1" clrIdx="0">
    <p:extLst>
      <p:ext uri="{19B8F6BF-5375-455C-9EA6-DF929625EA0E}">
        <p15:presenceInfo xmlns:p15="http://schemas.microsoft.com/office/powerpoint/2012/main" userId="S::sara.minaj@sisal.it::34986aab-53c4-4e17-9f11-3f3fbd8b593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046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63" autoAdjust="0"/>
    <p:restoredTop sz="94660"/>
  </p:normalViewPr>
  <p:slideViewPr>
    <p:cSldViewPr snapToGrid="0">
      <p:cViewPr varScale="1">
        <p:scale>
          <a:sx n="82" d="100"/>
          <a:sy n="82" d="100"/>
        </p:scale>
        <p:origin x="44" y="18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naj Sara" userId="34986aab-53c4-4e17-9f11-3f3fbd8b593e" providerId="ADAL" clId="{8EDFEE78-C3FB-4512-B798-1C69275AE74D}"/>
    <pc:docChg chg="undo custSel addSld delSld modSld sldOrd">
      <pc:chgData name="Minaj Sara" userId="34986aab-53c4-4e17-9f11-3f3fbd8b593e" providerId="ADAL" clId="{8EDFEE78-C3FB-4512-B798-1C69275AE74D}" dt="2023-08-03T13:41:46.050" v="6974" actId="20577"/>
      <pc:docMkLst>
        <pc:docMk/>
      </pc:docMkLst>
      <pc:sldChg chg="modSp mod">
        <pc:chgData name="Minaj Sara" userId="34986aab-53c4-4e17-9f11-3f3fbd8b593e" providerId="ADAL" clId="{8EDFEE78-C3FB-4512-B798-1C69275AE74D}" dt="2023-08-03T11:26:50.187" v="6" actId="20577"/>
        <pc:sldMkLst>
          <pc:docMk/>
          <pc:sldMk cId="2252260234" sldId="256"/>
        </pc:sldMkLst>
        <pc:spChg chg="mod">
          <ac:chgData name="Minaj Sara" userId="34986aab-53c4-4e17-9f11-3f3fbd8b593e" providerId="ADAL" clId="{8EDFEE78-C3FB-4512-B798-1C69275AE74D}" dt="2023-08-03T11:26:45.883" v="4" actId="20577"/>
          <ac:spMkLst>
            <pc:docMk/>
            <pc:sldMk cId="2252260234" sldId="256"/>
            <ac:spMk id="4" creationId="{82EFB435-FCE7-171C-CBC5-F8820DBFF543}"/>
          </ac:spMkLst>
        </pc:spChg>
        <pc:spChg chg="mod">
          <ac:chgData name="Minaj Sara" userId="34986aab-53c4-4e17-9f11-3f3fbd8b593e" providerId="ADAL" clId="{8EDFEE78-C3FB-4512-B798-1C69275AE74D}" dt="2023-08-03T11:26:50.187" v="6" actId="20577"/>
          <ac:spMkLst>
            <pc:docMk/>
            <pc:sldMk cId="2252260234" sldId="256"/>
            <ac:spMk id="5" creationId="{08B8CD6B-23BB-9C50-F0C8-0ADFA755DC2D}"/>
          </ac:spMkLst>
        </pc:spChg>
      </pc:sldChg>
      <pc:sldChg chg="addSp delSp modSp mod">
        <pc:chgData name="Minaj Sara" userId="34986aab-53c4-4e17-9f11-3f3fbd8b593e" providerId="ADAL" clId="{8EDFEE78-C3FB-4512-B798-1C69275AE74D}" dt="2023-08-03T11:29:47.475" v="212" actId="478"/>
        <pc:sldMkLst>
          <pc:docMk/>
          <pc:sldMk cId="0" sldId="267"/>
        </pc:sldMkLst>
        <pc:spChg chg="add del mod">
          <ac:chgData name="Minaj Sara" userId="34986aab-53c4-4e17-9f11-3f3fbd8b593e" providerId="ADAL" clId="{8EDFEE78-C3FB-4512-B798-1C69275AE74D}" dt="2023-08-03T11:29:44.042" v="210" actId="478"/>
          <ac:spMkLst>
            <pc:docMk/>
            <pc:sldMk cId="0" sldId="267"/>
            <ac:spMk id="3" creationId="{0ACA84A1-BA0E-37D2-E2C3-8C51C71FBEC4}"/>
          </ac:spMkLst>
        </pc:spChg>
        <pc:spChg chg="add del mod">
          <ac:chgData name="Minaj Sara" userId="34986aab-53c4-4e17-9f11-3f3fbd8b593e" providerId="ADAL" clId="{8EDFEE78-C3FB-4512-B798-1C69275AE74D}" dt="2023-08-03T11:29:47.475" v="212" actId="478"/>
          <ac:spMkLst>
            <pc:docMk/>
            <pc:sldMk cId="0" sldId="267"/>
            <ac:spMk id="5" creationId="{9AC12BFD-3572-1F4A-39B4-A2AE10242E3C}"/>
          </ac:spMkLst>
        </pc:spChg>
        <pc:spChg chg="mod">
          <ac:chgData name="Minaj Sara" userId="34986aab-53c4-4e17-9f11-3f3fbd8b593e" providerId="ADAL" clId="{8EDFEE78-C3FB-4512-B798-1C69275AE74D}" dt="2023-08-03T11:29:36.473" v="208" actId="20577"/>
          <ac:spMkLst>
            <pc:docMk/>
            <pc:sldMk cId="0" sldId="267"/>
            <ac:spMk id="7" creationId="{3A4CC7F5-E572-F61B-DB16-BAB81508607B}"/>
          </ac:spMkLst>
        </pc:spChg>
        <pc:spChg chg="del">
          <ac:chgData name="Minaj Sara" userId="34986aab-53c4-4e17-9f11-3f3fbd8b593e" providerId="ADAL" clId="{8EDFEE78-C3FB-4512-B798-1C69275AE74D}" dt="2023-08-03T11:29:45.804" v="211" actId="478"/>
          <ac:spMkLst>
            <pc:docMk/>
            <pc:sldMk cId="0" sldId="267"/>
            <ac:spMk id="283" creationId="{00000000-0000-0000-0000-000000000000}"/>
          </ac:spMkLst>
        </pc:spChg>
        <pc:spChg chg="del">
          <ac:chgData name="Minaj Sara" userId="34986aab-53c4-4e17-9f11-3f3fbd8b593e" providerId="ADAL" clId="{8EDFEE78-C3FB-4512-B798-1C69275AE74D}" dt="2023-08-03T11:29:42.556" v="209" actId="478"/>
          <ac:spMkLst>
            <pc:docMk/>
            <pc:sldMk cId="0" sldId="267"/>
            <ac:spMk id="284" creationId="{00000000-0000-0000-0000-000000000000}"/>
          </ac:spMkLst>
        </pc:spChg>
      </pc:sldChg>
      <pc:sldChg chg="modSp mod">
        <pc:chgData name="Minaj Sara" userId="34986aab-53c4-4e17-9f11-3f3fbd8b593e" providerId="ADAL" clId="{8EDFEE78-C3FB-4512-B798-1C69275AE74D}" dt="2023-08-03T13:01:03.876" v="2139" actId="20577"/>
        <pc:sldMkLst>
          <pc:docMk/>
          <pc:sldMk cId="3040124222" sldId="268"/>
        </pc:sldMkLst>
        <pc:spChg chg="mod">
          <ac:chgData name="Minaj Sara" userId="34986aab-53c4-4e17-9f11-3f3fbd8b593e" providerId="ADAL" clId="{8EDFEE78-C3FB-4512-B798-1C69275AE74D}" dt="2023-08-03T11:27:18.379" v="40" actId="20577"/>
          <ac:spMkLst>
            <pc:docMk/>
            <pc:sldMk cId="3040124222" sldId="268"/>
            <ac:spMk id="25" creationId="{AD1B27BD-2A30-6867-FB6D-7C1C7170D026}"/>
          </ac:spMkLst>
        </pc:spChg>
        <pc:spChg chg="mod">
          <ac:chgData name="Minaj Sara" userId="34986aab-53c4-4e17-9f11-3f3fbd8b593e" providerId="ADAL" clId="{8EDFEE78-C3FB-4512-B798-1C69275AE74D}" dt="2023-08-03T11:27:44.243" v="54" actId="20577"/>
          <ac:spMkLst>
            <pc:docMk/>
            <pc:sldMk cId="3040124222" sldId="268"/>
            <ac:spMk id="32" creationId="{2AAFC09D-5B8E-43ED-5B69-6CD5658E1F2D}"/>
          </ac:spMkLst>
        </pc:spChg>
        <pc:spChg chg="mod">
          <ac:chgData name="Minaj Sara" userId="34986aab-53c4-4e17-9f11-3f3fbd8b593e" providerId="ADAL" clId="{8EDFEE78-C3FB-4512-B798-1C69275AE74D}" dt="2023-08-03T11:27:40.802" v="51" actId="20577"/>
          <ac:spMkLst>
            <pc:docMk/>
            <pc:sldMk cId="3040124222" sldId="268"/>
            <ac:spMk id="34" creationId="{725D7593-BF63-C30A-2160-511B227EC6C4}"/>
          </ac:spMkLst>
        </pc:spChg>
        <pc:spChg chg="mod">
          <ac:chgData name="Minaj Sara" userId="34986aab-53c4-4e17-9f11-3f3fbd8b593e" providerId="ADAL" clId="{8EDFEE78-C3FB-4512-B798-1C69275AE74D}" dt="2023-08-03T11:27:57.418" v="76" actId="20577"/>
          <ac:spMkLst>
            <pc:docMk/>
            <pc:sldMk cId="3040124222" sldId="268"/>
            <ac:spMk id="49" creationId="{1B0FBFBD-4250-32AC-6DA7-AC39AEE32DCE}"/>
          </ac:spMkLst>
        </pc:spChg>
        <pc:spChg chg="mod">
          <ac:chgData name="Minaj Sara" userId="34986aab-53c4-4e17-9f11-3f3fbd8b593e" providerId="ADAL" clId="{8EDFEE78-C3FB-4512-B798-1C69275AE74D}" dt="2023-08-03T13:01:03.876" v="2139" actId="20577"/>
          <ac:spMkLst>
            <pc:docMk/>
            <pc:sldMk cId="3040124222" sldId="268"/>
            <ac:spMk id="50" creationId="{CEA5A685-B5E9-1118-E224-E899A5B06E9D}"/>
          </ac:spMkLst>
        </pc:spChg>
        <pc:spChg chg="mod">
          <ac:chgData name="Minaj Sara" userId="34986aab-53c4-4e17-9f11-3f3fbd8b593e" providerId="ADAL" clId="{8EDFEE78-C3FB-4512-B798-1C69275AE74D}" dt="2023-08-03T11:28:56.260" v="183" actId="20577"/>
          <ac:spMkLst>
            <pc:docMk/>
            <pc:sldMk cId="3040124222" sldId="268"/>
            <ac:spMk id="53" creationId="{300C6179-5165-468E-5D98-1421AB4300E9}"/>
          </ac:spMkLst>
        </pc:spChg>
        <pc:spChg chg="mod">
          <ac:chgData name="Minaj Sara" userId="34986aab-53c4-4e17-9f11-3f3fbd8b593e" providerId="ADAL" clId="{8EDFEE78-C3FB-4512-B798-1C69275AE74D}" dt="2023-08-03T11:28:52.105" v="179" actId="20577"/>
          <ac:spMkLst>
            <pc:docMk/>
            <pc:sldMk cId="3040124222" sldId="268"/>
            <ac:spMk id="54" creationId="{5ABDBE98-4ACB-5B66-DBFD-227600C00B39}"/>
          </ac:spMkLst>
        </pc:spChg>
        <pc:spChg chg="mod">
          <ac:chgData name="Minaj Sara" userId="34986aab-53c4-4e17-9f11-3f3fbd8b593e" providerId="ADAL" clId="{8EDFEE78-C3FB-4512-B798-1C69275AE74D}" dt="2023-08-03T11:29:19.641" v="207" actId="20577"/>
          <ac:spMkLst>
            <pc:docMk/>
            <pc:sldMk cId="3040124222" sldId="268"/>
            <ac:spMk id="56" creationId="{0FBEB3D3-E533-95B6-CDB8-812BF6447BC4}"/>
          </ac:spMkLst>
        </pc:spChg>
        <pc:spChg chg="mod">
          <ac:chgData name="Minaj Sara" userId="34986aab-53c4-4e17-9f11-3f3fbd8b593e" providerId="ADAL" clId="{8EDFEE78-C3FB-4512-B798-1C69275AE74D}" dt="2023-08-03T11:28:45.771" v="171" actId="20577"/>
          <ac:spMkLst>
            <pc:docMk/>
            <pc:sldMk cId="3040124222" sldId="268"/>
            <ac:spMk id="59" creationId="{51BABD11-B768-A888-3EBF-82FC1C095647}"/>
          </ac:spMkLst>
        </pc:spChg>
        <pc:spChg chg="mod">
          <ac:chgData name="Minaj Sara" userId="34986aab-53c4-4e17-9f11-3f3fbd8b593e" providerId="ADAL" clId="{8EDFEE78-C3FB-4512-B798-1C69275AE74D}" dt="2023-08-03T11:28:35.282" v="150" actId="20577"/>
          <ac:spMkLst>
            <pc:docMk/>
            <pc:sldMk cId="3040124222" sldId="268"/>
            <ac:spMk id="60" creationId="{13CA42DB-E42F-3CA7-CE63-84D5C18FBAB0}"/>
          </ac:spMkLst>
        </pc:spChg>
      </pc:sldChg>
      <pc:sldChg chg="addSp delSp modSp mod">
        <pc:chgData name="Minaj Sara" userId="34986aab-53c4-4e17-9f11-3f3fbd8b593e" providerId="ADAL" clId="{8EDFEE78-C3FB-4512-B798-1C69275AE74D}" dt="2023-08-03T13:27:33.075" v="5336" actId="1076"/>
        <pc:sldMkLst>
          <pc:docMk/>
          <pc:sldMk cId="1422312056" sldId="269"/>
        </pc:sldMkLst>
        <pc:spChg chg="add mod">
          <ac:chgData name="Minaj Sara" userId="34986aab-53c4-4e17-9f11-3f3fbd8b593e" providerId="ADAL" clId="{8EDFEE78-C3FB-4512-B798-1C69275AE74D}" dt="2023-08-03T13:27:33.075" v="5336" actId="1076"/>
          <ac:spMkLst>
            <pc:docMk/>
            <pc:sldMk cId="1422312056" sldId="269"/>
            <ac:spMk id="2" creationId="{66B3D88A-A089-F86A-A8C3-C903D11A094D}"/>
          </ac:spMkLst>
        </pc:spChg>
        <pc:spChg chg="del mod">
          <ac:chgData name="Minaj Sara" userId="34986aab-53c4-4e17-9f11-3f3fbd8b593e" providerId="ADAL" clId="{8EDFEE78-C3FB-4512-B798-1C69275AE74D}" dt="2023-08-03T13:26:05.801" v="5231" actId="478"/>
          <ac:spMkLst>
            <pc:docMk/>
            <pc:sldMk cId="1422312056" sldId="269"/>
            <ac:spMk id="4" creationId="{9C694F31-0801-15AE-7508-2001ABBE53F4}"/>
          </ac:spMkLst>
        </pc:spChg>
      </pc:sldChg>
      <pc:sldChg chg="addSp delSp modSp mod">
        <pc:chgData name="Minaj Sara" userId="34986aab-53c4-4e17-9f11-3f3fbd8b593e" providerId="ADAL" clId="{8EDFEE78-C3FB-4512-B798-1C69275AE74D}" dt="2023-08-03T13:39:08.274" v="6817" actId="20577"/>
        <pc:sldMkLst>
          <pc:docMk/>
          <pc:sldMk cId="0" sldId="272"/>
        </pc:sldMkLst>
        <pc:spChg chg="add del mod">
          <ac:chgData name="Minaj Sara" userId="34986aab-53c4-4e17-9f11-3f3fbd8b593e" providerId="ADAL" clId="{8EDFEE78-C3FB-4512-B798-1C69275AE74D}" dt="2023-08-03T11:29:54.314" v="215" actId="478"/>
          <ac:spMkLst>
            <pc:docMk/>
            <pc:sldMk cId="0" sldId="272"/>
            <ac:spMk id="3" creationId="{E2FC6AC8-7B98-9413-5037-D3C1319D2B85}"/>
          </ac:spMkLst>
        </pc:spChg>
        <pc:spChg chg="mod">
          <ac:chgData name="Minaj Sara" userId="34986aab-53c4-4e17-9f11-3f3fbd8b593e" providerId="ADAL" clId="{8EDFEE78-C3FB-4512-B798-1C69275AE74D}" dt="2023-08-03T13:39:08.274" v="6817" actId="20577"/>
          <ac:spMkLst>
            <pc:docMk/>
            <pc:sldMk cId="0" sldId="272"/>
            <ac:spMk id="6" creationId="{7D981ECD-F7FF-B914-A6A7-FE1A6C7DCFE0}"/>
          </ac:spMkLst>
        </pc:spChg>
        <pc:spChg chg="mod">
          <ac:chgData name="Minaj Sara" userId="34986aab-53c4-4e17-9f11-3f3fbd8b593e" providerId="ADAL" clId="{8EDFEE78-C3FB-4512-B798-1C69275AE74D}" dt="2023-08-03T11:31:08.910" v="246" actId="20577"/>
          <ac:spMkLst>
            <pc:docMk/>
            <pc:sldMk cId="0" sldId="272"/>
            <ac:spMk id="7" creationId="{48681251-EC9F-8ACB-1E78-12A120E74279}"/>
          </ac:spMkLst>
        </pc:spChg>
        <pc:spChg chg="add del mod">
          <ac:chgData name="Minaj Sara" userId="34986aab-53c4-4e17-9f11-3f3fbd8b593e" providerId="ADAL" clId="{8EDFEE78-C3FB-4512-B798-1C69275AE74D}" dt="2023-08-03T11:29:59.018" v="217" actId="478"/>
          <ac:spMkLst>
            <pc:docMk/>
            <pc:sldMk cId="0" sldId="272"/>
            <ac:spMk id="8" creationId="{9D30D7AE-6AB9-14C5-E350-58CB1276B8E1}"/>
          </ac:spMkLst>
        </pc:spChg>
        <pc:spChg chg="del mod">
          <ac:chgData name="Minaj Sara" userId="34986aab-53c4-4e17-9f11-3f3fbd8b593e" providerId="ADAL" clId="{8EDFEE78-C3FB-4512-B798-1C69275AE74D}" dt="2023-08-03T11:29:52.021" v="214" actId="478"/>
          <ac:spMkLst>
            <pc:docMk/>
            <pc:sldMk cId="0" sldId="272"/>
            <ac:spMk id="299" creationId="{00000000-0000-0000-0000-000000000000}"/>
          </ac:spMkLst>
        </pc:spChg>
        <pc:spChg chg="del">
          <ac:chgData name="Minaj Sara" userId="34986aab-53c4-4e17-9f11-3f3fbd8b593e" providerId="ADAL" clId="{8EDFEE78-C3FB-4512-B798-1C69275AE74D}" dt="2023-08-03T11:29:56.891" v="216" actId="478"/>
          <ac:spMkLst>
            <pc:docMk/>
            <pc:sldMk cId="0" sldId="272"/>
            <ac:spMk id="300" creationId="{00000000-0000-0000-0000-000000000000}"/>
          </ac:spMkLst>
        </pc:spChg>
      </pc:sldChg>
      <pc:sldChg chg="addSp delSp modSp mod">
        <pc:chgData name="Minaj Sara" userId="34986aab-53c4-4e17-9f11-3f3fbd8b593e" providerId="ADAL" clId="{8EDFEE78-C3FB-4512-B798-1C69275AE74D}" dt="2023-08-03T13:40:10.746" v="6885" actId="20577"/>
        <pc:sldMkLst>
          <pc:docMk/>
          <pc:sldMk cId="1028866650" sldId="276"/>
        </pc:sldMkLst>
        <pc:spChg chg="add del mod">
          <ac:chgData name="Minaj Sara" userId="34986aab-53c4-4e17-9f11-3f3fbd8b593e" providerId="ADAL" clId="{8EDFEE78-C3FB-4512-B798-1C69275AE74D}" dt="2023-08-03T11:30:03.218" v="219" actId="478"/>
          <ac:spMkLst>
            <pc:docMk/>
            <pc:sldMk cId="1028866650" sldId="276"/>
            <ac:spMk id="3" creationId="{C8524382-0B57-9DE5-0EEB-ECCE31CDB505}"/>
          </ac:spMkLst>
        </pc:spChg>
        <pc:spChg chg="mod">
          <ac:chgData name="Minaj Sara" userId="34986aab-53c4-4e17-9f11-3f3fbd8b593e" providerId="ADAL" clId="{8EDFEE78-C3FB-4512-B798-1C69275AE74D}" dt="2023-08-03T13:40:10.746" v="6885" actId="20577"/>
          <ac:spMkLst>
            <pc:docMk/>
            <pc:sldMk cId="1028866650" sldId="276"/>
            <ac:spMk id="6" creationId="{CF9B8B1E-677A-2114-1986-A2B447171B6B}"/>
          </ac:spMkLst>
        </pc:spChg>
        <pc:spChg chg="mod">
          <ac:chgData name="Minaj Sara" userId="34986aab-53c4-4e17-9f11-3f3fbd8b593e" providerId="ADAL" clId="{8EDFEE78-C3FB-4512-B798-1C69275AE74D}" dt="2023-08-03T11:35:04.690" v="949" actId="20577"/>
          <ac:spMkLst>
            <pc:docMk/>
            <pc:sldMk cId="1028866650" sldId="276"/>
            <ac:spMk id="7" creationId="{8E13D9BC-2A9C-E318-967F-04B2375FC991}"/>
          </ac:spMkLst>
        </pc:spChg>
        <pc:spChg chg="add del mod">
          <ac:chgData name="Minaj Sara" userId="34986aab-53c4-4e17-9f11-3f3fbd8b593e" providerId="ADAL" clId="{8EDFEE78-C3FB-4512-B798-1C69275AE74D}" dt="2023-08-03T11:30:43.834" v="237" actId="478"/>
          <ac:spMkLst>
            <pc:docMk/>
            <pc:sldMk cId="1028866650" sldId="276"/>
            <ac:spMk id="8" creationId="{8EBD34FD-7645-A5AC-41DA-BFD63B200D01}"/>
          </ac:spMkLst>
        </pc:spChg>
        <pc:spChg chg="del">
          <ac:chgData name="Minaj Sara" userId="34986aab-53c4-4e17-9f11-3f3fbd8b593e" providerId="ADAL" clId="{8EDFEE78-C3FB-4512-B798-1C69275AE74D}" dt="2023-08-03T11:30:42.316" v="236" actId="478"/>
          <ac:spMkLst>
            <pc:docMk/>
            <pc:sldMk cId="1028866650" sldId="276"/>
            <ac:spMk id="299" creationId="{00000000-0000-0000-0000-000000000000}"/>
          </ac:spMkLst>
        </pc:spChg>
        <pc:spChg chg="del">
          <ac:chgData name="Minaj Sara" userId="34986aab-53c4-4e17-9f11-3f3fbd8b593e" providerId="ADAL" clId="{8EDFEE78-C3FB-4512-B798-1C69275AE74D}" dt="2023-08-03T11:30:02.013" v="218" actId="478"/>
          <ac:spMkLst>
            <pc:docMk/>
            <pc:sldMk cId="1028866650" sldId="276"/>
            <ac:spMk id="300" creationId="{00000000-0000-0000-0000-000000000000}"/>
          </ac:spMkLst>
        </pc:spChg>
      </pc:sldChg>
      <pc:sldChg chg="addSp delSp modSp del mod ord">
        <pc:chgData name="Minaj Sara" userId="34986aab-53c4-4e17-9f11-3f3fbd8b593e" providerId="ADAL" clId="{8EDFEE78-C3FB-4512-B798-1C69275AE74D}" dt="2023-08-03T13:00:09.930" v="2076" actId="2696"/>
        <pc:sldMkLst>
          <pc:docMk/>
          <pc:sldMk cId="3275601948" sldId="277"/>
        </pc:sldMkLst>
        <pc:spChg chg="add del mod">
          <ac:chgData name="Minaj Sara" userId="34986aab-53c4-4e17-9f11-3f3fbd8b593e" providerId="ADAL" clId="{8EDFEE78-C3FB-4512-B798-1C69275AE74D}" dt="2023-08-03T11:30:07.834" v="221" actId="478"/>
          <ac:spMkLst>
            <pc:docMk/>
            <pc:sldMk cId="3275601948" sldId="277"/>
            <ac:spMk id="3" creationId="{6FE8D85E-3D57-12A1-7C94-A6D81B15330D}"/>
          </ac:spMkLst>
        </pc:spChg>
        <pc:spChg chg="add del mod">
          <ac:chgData name="Minaj Sara" userId="34986aab-53c4-4e17-9f11-3f3fbd8b593e" providerId="ADAL" clId="{8EDFEE78-C3FB-4512-B798-1C69275AE74D}" dt="2023-08-03T11:30:39.986" v="235" actId="478"/>
          <ac:spMkLst>
            <pc:docMk/>
            <pc:sldMk cId="3275601948" sldId="277"/>
            <ac:spMk id="6" creationId="{80373711-E6AA-2F02-088A-8E61AC06C876}"/>
          </ac:spMkLst>
        </pc:spChg>
        <pc:spChg chg="del mod">
          <ac:chgData name="Minaj Sara" userId="34986aab-53c4-4e17-9f11-3f3fbd8b593e" providerId="ADAL" clId="{8EDFEE78-C3FB-4512-B798-1C69275AE74D}" dt="2023-08-03T13:00:08.199" v="2075"/>
          <ac:spMkLst>
            <pc:docMk/>
            <pc:sldMk cId="3275601948" sldId="277"/>
            <ac:spMk id="8" creationId="{32EC1AA1-CA83-C0A1-4272-D664D55CD140}"/>
          </ac:spMkLst>
        </pc:spChg>
        <pc:spChg chg="del">
          <ac:chgData name="Minaj Sara" userId="34986aab-53c4-4e17-9f11-3f3fbd8b593e" providerId="ADAL" clId="{8EDFEE78-C3FB-4512-B798-1C69275AE74D}" dt="2023-08-03T11:30:38.564" v="234" actId="478"/>
          <ac:spMkLst>
            <pc:docMk/>
            <pc:sldMk cId="3275601948" sldId="277"/>
            <ac:spMk id="299" creationId="{00000000-0000-0000-0000-000000000000}"/>
          </ac:spMkLst>
        </pc:spChg>
        <pc:spChg chg="del">
          <ac:chgData name="Minaj Sara" userId="34986aab-53c4-4e17-9f11-3f3fbd8b593e" providerId="ADAL" clId="{8EDFEE78-C3FB-4512-B798-1C69275AE74D}" dt="2023-08-03T11:30:06.091" v="220" actId="478"/>
          <ac:spMkLst>
            <pc:docMk/>
            <pc:sldMk cId="3275601948" sldId="277"/>
            <ac:spMk id="300" creationId="{00000000-0000-0000-0000-000000000000}"/>
          </ac:spMkLst>
        </pc:spChg>
      </pc:sldChg>
      <pc:sldChg chg="addSp delSp modSp mod">
        <pc:chgData name="Minaj Sara" userId="34986aab-53c4-4e17-9f11-3f3fbd8b593e" providerId="ADAL" clId="{8EDFEE78-C3FB-4512-B798-1C69275AE74D}" dt="2023-08-03T13:41:46.050" v="6974" actId="20577"/>
        <pc:sldMkLst>
          <pc:docMk/>
          <pc:sldMk cId="3071183219" sldId="278"/>
        </pc:sldMkLst>
        <pc:spChg chg="add del mod">
          <ac:chgData name="Minaj Sara" userId="34986aab-53c4-4e17-9f11-3f3fbd8b593e" providerId="ADAL" clId="{8EDFEE78-C3FB-4512-B798-1C69275AE74D}" dt="2023-08-03T11:30:12.345" v="223" actId="478"/>
          <ac:spMkLst>
            <pc:docMk/>
            <pc:sldMk cId="3071183219" sldId="278"/>
            <ac:spMk id="3" creationId="{2A387CB4-B7C8-7A7F-29D6-0D931B93C06E}"/>
          </ac:spMkLst>
        </pc:spChg>
        <pc:spChg chg="add del mod">
          <ac:chgData name="Minaj Sara" userId="34986aab-53c4-4e17-9f11-3f3fbd8b593e" providerId="ADAL" clId="{8EDFEE78-C3FB-4512-B798-1C69275AE74D}" dt="2023-08-03T11:30:36.219" v="233" actId="478"/>
          <ac:spMkLst>
            <pc:docMk/>
            <pc:sldMk cId="3071183219" sldId="278"/>
            <ac:spMk id="5" creationId="{EAE18866-F450-455B-0B99-96E4CDDC7FEC}"/>
          </ac:spMkLst>
        </pc:spChg>
        <pc:spChg chg="mod">
          <ac:chgData name="Minaj Sara" userId="34986aab-53c4-4e17-9f11-3f3fbd8b593e" providerId="ADAL" clId="{8EDFEE78-C3FB-4512-B798-1C69275AE74D}" dt="2023-08-03T13:41:46.050" v="6974" actId="20577"/>
          <ac:spMkLst>
            <pc:docMk/>
            <pc:sldMk cId="3071183219" sldId="278"/>
            <ac:spMk id="7" creationId="{063CC09C-B16C-9F6E-203F-15801711F7BD}"/>
          </ac:spMkLst>
        </pc:spChg>
        <pc:spChg chg="mod">
          <ac:chgData name="Minaj Sara" userId="34986aab-53c4-4e17-9f11-3f3fbd8b593e" providerId="ADAL" clId="{8EDFEE78-C3FB-4512-B798-1C69275AE74D}" dt="2023-08-03T13:00:56.494" v="2128" actId="20577"/>
          <ac:spMkLst>
            <pc:docMk/>
            <pc:sldMk cId="3071183219" sldId="278"/>
            <ac:spMk id="8" creationId="{02981C28-9FBA-43B7-1F2E-8EE8694BC5FA}"/>
          </ac:spMkLst>
        </pc:spChg>
        <pc:spChg chg="del">
          <ac:chgData name="Minaj Sara" userId="34986aab-53c4-4e17-9f11-3f3fbd8b593e" providerId="ADAL" clId="{8EDFEE78-C3FB-4512-B798-1C69275AE74D}" dt="2023-08-03T11:30:34.869" v="232" actId="478"/>
          <ac:spMkLst>
            <pc:docMk/>
            <pc:sldMk cId="3071183219" sldId="278"/>
            <ac:spMk id="299" creationId="{00000000-0000-0000-0000-000000000000}"/>
          </ac:spMkLst>
        </pc:spChg>
        <pc:spChg chg="del">
          <ac:chgData name="Minaj Sara" userId="34986aab-53c4-4e17-9f11-3f3fbd8b593e" providerId="ADAL" clId="{8EDFEE78-C3FB-4512-B798-1C69275AE74D}" dt="2023-08-03T11:30:10.884" v="222" actId="478"/>
          <ac:spMkLst>
            <pc:docMk/>
            <pc:sldMk cId="3071183219" sldId="278"/>
            <ac:spMk id="300" creationId="{00000000-0000-0000-0000-000000000000}"/>
          </ac:spMkLst>
        </pc:spChg>
      </pc:sldChg>
      <pc:sldChg chg="addSp delSp modSp mod">
        <pc:chgData name="Minaj Sara" userId="34986aab-53c4-4e17-9f11-3f3fbd8b593e" providerId="ADAL" clId="{8EDFEE78-C3FB-4512-B798-1C69275AE74D}" dt="2023-08-03T13:18:52.917" v="4228" actId="1076"/>
        <pc:sldMkLst>
          <pc:docMk/>
          <pc:sldMk cId="3781806493" sldId="281"/>
        </pc:sldMkLst>
        <pc:spChg chg="add del mod">
          <ac:chgData name="Minaj Sara" userId="34986aab-53c4-4e17-9f11-3f3fbd8b593e" providerId="ADAL" clId="{8EDFEE78-C3FB-4512-B798-1C69275AE74D}" dt="2023-08-03T11:30:23.018" v="227" actId="478"/>
          <ac:spMkLst>
            <pc:docMk/>
            <pc:sldMk cId="3781806493" sldId="281"/>
            <ac:spMk id="3" creationId="{B92BD1D8-79C0-1D41-7DF0-AAE9BED5B654}"/>
          </ac:spMkLst>
        </pc:spChg>
        <pc:spChg chg="add del mod">
          <ac:chgData name="Minaj Sara" userId="34986aab-53c4-4e17-9f11-3f3fbd8b593e" providerId="ADAL" clId="{8EDFEE78-C3FB-4512-B798-1C69275AE74D}" dt="2023-08-03T11:30:27.603" v="229" actId="478"/>
          <ac:spMkLst>
            <pc:docMk/>
            <pc:sldMk cId="3781806493" sldId="281"/>
            <ac:spMk id="6" creationId="{409EA365-B7B2-8755-A9EF-FA6453F18749}"/>
          </ac:spMkLst>
        </pc:spChg>
        <pc:spChg chg="mod">
          <ac:chgData name="Minaj Sara" userId="34986aab-53c4-4e17-9f11-3f3fbd8b593e" providerId="ADAL" clId="{8EDFEE78-C3FB-4512-B798-1C69275AE74D}" dt="2023-08-03T13:11:01.372" v="3036" actId="20577"/>
          <ac:spMkLst>
            <pc:docMk/>
            <pc:sldMk cId="3781806493" sldId="281"/>
            <ac:spMk id="7" creationId="{F0AED7BC-8E9B-5DA8-7149-65640A5FEB61}"/>
          </ac:spMkLst>
        </pc:spChg>
        <pc:spChg chg="mod">
          <ac:chgData name="Minaj Sara" userId="34986aab-53c4-4e17-9f11-3f3fbd8b593e" providerId="ADAL" clId="{8EDFEE78-C3FB-4512-B798-1C69275AE74D}" dt="2023-08-03T13:18:52.917" v="4228" actId="1076"/>
          <ac:spMkLst>
            <pc:docMk/>
            <pc:sldMk cId="3781806493" sldId="281"/>
            <ac:spMk id="8" creationId="{4F1E15A0-A245-AE19-63F7-DED6706D6B90}"/>
          </ac:spMkLst>
        </pc:spChg>
        <pc:spChg chg="del">
          <ac:chgData name="Minaj Sara" userId="34986aab-53c4-4e17-9f11-3f3fbd8b593e" providerId="ADAL" clId="{8EDFEE78-C3FB-4512-B798-1C69275AE74D}" dt="2023-08-03T11:30:26.269" v="228" actId="478"/>
          <ac:spMkLst>
            <pc:docMk/>
            <pc:sldMk cId="3781806493" sldId="281"/>
            <ac:spMk id="299" creationId="{00000000-0000-0000-0000-000000000000}"/>
          </ac:spMkLst>
        </pc:spChg>
        <pc:spChg chg="del">
          <ac:chgData name="Minaj Sara" userId="34986aab-53c4-4e17-9f11-3f3fbd8b593e" providerId="ADAL" clId="{8EDFEE78-C3FB-4512-B798-1C69275AE74D}" dt="2023-08-03T11:30:21.932" v="226" actId="478"/>
          <ac:spMkLst>
            <pc:docMk/>
            <pc:sldMk cId="3781806493" sldId="281"/>
            <ac:spMk id="300" creationId="{00000000-0000-0000-0000-000000000000}"/>
          </ac:spMkLst>
        </pc:spChg>
      </pc:sldChg>
      <pc:sldChg chg="addSp delSp modSp mod">
        <pc:chgData name="Minaj Sara" userId="34986aab-53c4-4e17-9f11-3f3fbd8b593e" providerId="ADAL" clId="{8EDFEE78-C3FB-4512-B798-1C69275AE74D}" dt="2023-08-03T13:10:40.051" v="3029" actId="20577"/>
        <pc:sldMkLst>
          <pc:docMk/>
          <pc:sldMk cId="3970000684" sldId="282"/>
        </pc:sldMkLst>
        <pc:spChg chg="add del mod">
          <ac:chgData name="Minaj Sara" userId="34986aab-53c4-4e17-9f11-3f3fbd8b593e" providerId="ADAL" clId="{8EDFEE78-C3FB-4512-B798-1C69275AE74D}" dt="2023-08-03T11:30:18.699" v="225" actId="478"/>
          <ac:spMkLst>
            <pc:docMk/>
            <pc:sldMk cId="3970000684" sldId="282"/>
            <ac:spMk id="3" creationId="{03EE3BBA-EAEE-D274-07AE-83C0B36E020D}"/>
          </ac:spMkLst>
        </pc:spChg>
        <pc:spChg chg="add del mod">
          <ac:chgData name="Minaj Sara" userId="34986aab-53c4-4e17-9f11-3f3fbd8b593e" providerId="ADAL" clId="{8EDFEE78-C3FB-4512-B798-1C69275AE74D}" dt="2023-08-03T11:30:32.354" v="231" actId="478"/>
          <ac:spMkLst>
            <pc:docMk/>
            <pc:sldMk cId="3970000684" sldId="282"/>
            <ac:spMk id="6" creationId="{3F56EF68-4EAB-07DB-2742-41367849834D}"/>
          </ac:spMkLst>
        </pc:spChg>
        <pc:spChg chg="mod">
          <ac:chgData name="Minaj Sara" userId="34986aab-53c4-4e17-9f11-3f3fbd8b593e" providerId="ADAL" clId="{8EDFEE78-C3FB-4512-B798-1C69275AE74D}" dt="2023-08-03T13:08:26.986" v="2893" actId="14100"/>
          <ac:spMkLst>
            <pc:docMk/>
            <pc:sldMk cId="3970000684" sldId="282"/>
            <ac:spMk id="7" creationId="{EEFC7AFD-62AC-3B1B-9555-7C09F5D3299A}"/>
          </ac:spMkLst>
        </pc:spChg>
        <pc:spChg chg="mod">
          <ac:chgData name="Minaj Sara" userId="34986aab-53c4-4e17-9f11-3f3fbd8b593e" providerId="ADAL" clId="{8EDFEE78-C3FB-4512-B798-1C69275AE74D}" dt="2023-08-03T13:10:40.051" v="3029" actId="20577"/>
          <ac:spMkLst>
            <pc:docMk/>
            <pc:sldMk cId="3970000684" sldId="282"/>
            <ac:spMk id="8" creationId="{9FDDEDF3-FE49-F9D8-1A2A-C4874C61EB0F}"/>
          </ac:spMkLst>
        </pc:spChg>
        <pc:spChg chg="del">
          <ac:chgData name="Minaj Sara" userId="34986aab-53c4-4e17-9f11-3f3fbd8b593e" providerId="ADAL" clId="{8EDFEE78-C3FB-4512-B798-1C69275AE74D}" dt="2023-08-03T11:30:30.451" v="230" actId="478"/>
          <ac:spMkLst>
            <pc:docMk/>
            <pc:sldMk cId="3970000684" sldId="282"/>
            <ac:spMk id="299" creationId="{00000000-0000-0000-0000-000000000000}"/>
          </ac:spMkLst>
        </pc:spChg>
        <pc:spChg chg="del">
          <ac:chgData name="Minaj Sara" userId="34986aab-53c4-4e17-9f11-3f3fbd8b593e" providerId="ADAL" clId="{8EDFEE78-C3FB-4512-B798-1C69275AE74D}" dt="2023-08-03T11:30:16.805" v="224" actId="478"/>
          <ac:spMkLst>
            <pc:docMk/>
            <pc:sldMk cId="3970000684" sldId="282"/>
            <ac:spMk id="300" creationId="{00000000-0000-0000-0000-000000000000}"/>
          </ac:spMkLst>
        </pc:spChg>
      </pc:sldChg>
      <pc:sldChg chg="addSp delSp modSp mod">
        <pc:chgData name="Minaj Sara" userId="34986aab-53c4-4e17-9f11-3f3fbd8b593e" providerId="ADAL" clId="{8EDFEE78-C3FB-4512-B798-1C69275AE74D}" dt="2023-08-03T13:24:51.844" v="5223" actId="20577"/>
        <pc:sldMkLst>
          <pc:docMk/>
          <pc:sldMk cId="3673554083" sldId="285"/>
        </pc:sldMkLst>
        <pc:spChg chg="add del mod">
          <ac:chgData name="Minaj Sara" userId="34986aab-53c4-4e17-9f11-3f3fbd8b593e" providerId="ADAL" clId="{8EDFEE78-C3FB-4512-B798-1C69275AE74D}" dt="2023-08-03T11:30:48.201" v="239" actId="478"/>
          <ac:spMkLst>
            <pc:docMk/>
            <pc:sldMk cId="3673554083" sldId="285"/>
            <ac:spMk id="3" creationId="{770412B5-F23F-7017-D663-A9AB4F6FE939}"/>
          </ac:spMkLst>
        </pc:spChg>
        <pc:spChg chg="mod">
          <ac:chgData name="Minaj Sara" userId="34986aab-53c4-4e17-9f11-3f3fbd8b593e" providerId="ADAL" clId="{8EDFEE78-C3FB-4512-B798-1C69275AE74D}" dt="2023-08-03T13:22:02.338" v="4696" actId="20577"/>
          <ac:spMkLst>
            <pc:docMk/>
            <pc:sldMk cId="3673554083" sldId="285"/>
            <ac:spMk id="6" creationId="{DA04BF4E-BA61-7F5F-FC19-243162CF76FD}"/>
          </ac:spMkLst>
        </pc:spChg>
        <pc:spChg chg="mod">
          <ac:chgData name="Minaj Sara" userId="34986aab-53c4-4e17-9f11-3f3fbd8b593e" providerId="ADAL" clId="{8EDFEE78-C3FB-4512-B798-1C69275AE74D}" dt="2023-08-03T13:24:51.844" v="5223" actId="20577"/>
          <ac:spMkLst>
            <pc:docMk/>
            <pc:sldMk cId="3673554083" sldId="285"/>
            <ac:spMk id="7" creationId="{ECF67C0E-06C9-A723-1EED-5326621A6ABA}"/>
          </ac:spMkLst>
        </pc:spChg>
        <pc:spChg chg="add del mod">
          <ac:chgData name="Minaj Sara" userId="34986aab-53c4-4e17-9f11-3f3fbd8b593e" providerId="ADAL" clId="{8EDFEE78-C3FB-4512-B798-1C69275AE74D}" dt="2023-08-03T11:30:51.819" v="241" actId="478"/>
          <ac:spMkLst>
            <pc:docMk/>
            <pc:sldMk cId="3673554083" sldId="285"/>
            <ac:spMk id="8" creationId="{65004D18-0485-7700-1DB6-40B1AEAE4935}"/>
          </ac:spMkLst>
        </pc:spChg>
        <pc:spChg chg="del">
          <ac:chgData name="Minaj Sara" userId="34986aab-53c4-4e17-9f11-3f3fbd8b593e" providerId="ADAL" clId="{8EDFEE78-C3FB-4512-B798-1C69275AE74D}" dt="2023-08-03T11:30:47.029" v="238" actId="478"/>
          <ac:spMkLst>
            <pc:docMk/>
            <pc:sldMk cId="3673554083" sldId="285"/>
            <ac:spMk id="299" creationId="{00000000-0000-0000-0000-000000000000}"/>
          </ac:spMkLst>
        </pc:spChg>
        <pc:spChg chg="del">
          <ac:chgData name="Minaj Sara" userId="34986aab-53c4-4e17-9f11-3f3fbd8b593e" providerId="ADAL" clId="{8EDFEE78-C3FB-4512-B798-1C69275AE74D}" dt="2023-08-03T11:30:50.621" v="240" actId="478"/>
          <ac:spMkLst>
            <pc:docMk/>
            <pc:sldMk cId="3673554083" sldId="285"/>
            <ac:spMk id="300" creationId="{00000000-0000-0000-0000-000000000000}"/>
          </ac:spMkLst>
        </pc:spChg>
      </pc:sldChg>
      <pc:sldChg chg="addSp delSp modSp mod">
        <pc:chgData name="Minaj Sara" userId="34986aab-53c4-4e17-9f11-3f3fbd8b593e" providerId="ADAL" clId="{8EDFEE78-C3FB-4512-B798-1C69275AE74D}" dt="2023-08-03T13:21:51.387" v="4688" actId="20577"/>
        <pc:sldMkLst>
          <pc:docMk/>
          <pc:sldMk cId="3227300997" sldId="286"/>
        </pc:sldMkLst>
        <pc:spChg chg="add del mod">
          <ac:chgData name="Minaj Sara" userId="34986aab-53c4-4e17-9f11-3f3fbd8b593e" providerId="ADAL" clId="{8EDFEE78-C3FB-4512-B798-1C69275AE74D}" dt="2023-08-03T11:30:56.170" v="243" actId="478"/>
          <ac:spMkLst>
            <pc:docMk/>
            <pc:sldMk cId="3227300997" sldId="286"/>
            <ac:spMk id="3" creationId="{F43C73EB-8E6F-063E-98C2-C82C897D99ED}"/>
          </ac:spMkLst>
        </pc:spChg>
        <pc:spChg chg="add del mod">
          <ac:chgData name="Minaj Sara" userId="34986aab-53c4-4e17-9f11-3f3fbd8b593e" providerId="ADAL" clId="{8EDFEE78-C3FB-4512-B798-1C69275AE74D}" dt="2023-08-03T11:30:59.201" v="245" actId="478"/>
          <ac:spMkLst>
            <pc:docMk/>
            <pc:sldMk cId="3227300997" sldId="286"/>
            <ac:spMk id="6" creationId="{10B6A1F4-96E4-07FF-72CB-4452229352A1}"/>
          </ac:spMkLst>
        </pc:spChg>
        <pc:spChg chg="mod">
          <ac:chgData name="Minaj Sara" userId="34986aab-53c4-4e17-9f11-3f3fbd8b593e" providerId="ADAL" clId="{8EDFEE78-C3FB-4512-B798-1C69275AE74D}" dt="2023-08-03T13:17:28.067" v="4135" actId="20577"/>
          <ac:spMkLst>
            <pc:docMk/>
            <pc:sldMk cId="3227300997" sldId="286"/>
            <ac:spMk id="7" creationId="{35F77268-DDC2-4897-88E6-62B9C78DF057}"/>
          </ac:spMkLst>
        </pc:spChg>
        <pc:spChg chg="mod">
          <ac:chgData name="Minaj Sara" userId="34986aab-53c4-4e17-9f11-3f3fbd8b593e" providerId="ADAL" clId="{8EDFEE78-C3FB-4512-B798-1C69275AE74D}" dt="2023-08-03T13:21:51.387" v="4688" actId="20577"/>
          <ac:spMkLst>
            <pc:docMk/>
            <pc:sldMk cId="3227300997" sldId="286"/>
            <ac:spMk id="8" creationId="{94B1D9F4-AB25-479B-B656-573C1C41BAF6}"/>
          </ac:spMkLst>
        </pc:spChg>
        <pc:spChg chg="del">
          <ac:chgData name="Minaj Sara" userId="34986aab-53c4-4e17-9f11-3f3fbd8b593e" providerId="ADAL" clId="{8EDFEE78-C3FB-4512-B798-1C69275AE74D}" dt="2023-08-03T11:30:55.316" v="242" actId="478"/>
          <ac:spMkLst>
            <pc:docMk/>
            <pc:sldMk cId="3227300997" sldId="286"/>
            <ac:spMk id="299" creationId="{00000000-0000-0000-0000-000000000000}"/>
          </ac:spMkLst>
        </pc:spChg>
        <pc:spChg chg="del">
          <ac:chgData name="Minaj Sara" userId="34986aab-53c4-4e17-9f11-3f3fbd8b593e" providerId="ADAL" clId="{8EDFEE78-C3FB-4512-B798-1C69275AE74D}" dt="2023-08-03T11:30:58.365" v="244" actId="478"/>
          <ac:spMkLst>
            <pc:docMk/>
            <pc:sldMk cId="3227300997" sldId="286"/>
            <ac:spMk id="300" creationId="{00000000-0000-0000-0000-000000000000}"/>
          </ac:spMkLst>
        </pc:spChg>
      </pc:sldChg>
      <pc:sldChg chg="modSp add mod">
        <pc:chgData name="Minaj Sara" userId="34986aab-53c4-4e17-9f11-3f3fbd8b593e" providerId="ADAL" clId="{8EDFEE78-C3FB-4512-B798-1C69275AE74D}" dt="2023-08-03T13:40:28.162" v="6940" actId="20577"/>
        <pc:sldMkLst>
          <pc:docMk/>
          <pc:sldMk cId="3095430433" sldId="287"/>
        </pc:sldMkLst>
        <pc:spChg chg="mod">
          <ac:chgData name="Minaj Sara" userId="34986aab-53c4-4e17-9f11-3f3fbd8b593e" providerId="ADAL" clId="{8EDFEE78-C3FB-4512-B798-1C69275AE74D}" dt="2023-08-03T11:38:21.210" v="1555" actId="20577"/>
          <ac:spMkLst>
            <pc:docMk/>
            <pc:sldMk cId="3095430433" sldId="287"/>
            <ac:spMk id="7" creationId="{07139F54-6733-E7C0-1BEB-C1D364674344}"/>
          </ac:spMkLst>
        </pc:spChg>
        <pc:spChg chg="mod">
          <ac:chgData name="Minaj Sara" userId="34986aab-53c4-4e17-9f11-3f3fbd8b593e" providerId="ADAL" clId="{8EDFEE78-C3FB-4512-B798-1C69275AE74D}" dt="2023-08-03T13:40:28.162" v="6940" actId="20577"/>
          <ac:spMkLst>
            <pc:docMk/>
            <pc:sldMk cId="3095430433" sldId="287"/>
            <ac:spMk id="8" creationId="{32EC1AA1-CA83-C0A1-4272-D664D55CD140}"/>
          </ac:spMkLst>
        </pc:spChg>
      </pc:sldChg>
      <pc:sldChg chg="modSp add mod">
        <pc:chgData name="Minaj Sara" userId="34986aab-53c4-4e17-9f11-3f3fbd8b593e" providerId="ADAL" clId="{8EDFEE78-C3FB-4512-B798-1C69275AE74D}" dt="2023-08-03T13:40:35.443" v="6941" actId="20577"/>
        <pc:sldMkLst>
          <pc:docMk/>
          <pc:sldMk cId="2690246475" sldId="288"/>
        </pc:sldMkLst>
        <pc:spChg chg="mod">
          <ac:chgData name="Minaj Sara" userId="34986aab-53c4-4e17-9f11-3f3fbd8b593e" providerId="ADAL" clId="{8EDFEE78-C3FB-4512-B798-1C69275AE74D}" dt="2023-08-03T13:40:35.443" v="6941" actId="20577"/>
          <ac:spMkLst>
            <pc:docMk/>
            <pc:sldMk cId="2690246475" sldId="288"/>
            <ac:spMk id="12" creationId="{B4DDCEB2-C3E3-9467-A7EF-078337E5A6C0}"/>
          </ac:spMkLst>
        </pc:spChg>
      </pc:sldChg>
    </pc:docChg>
  </pc:docChgLst>
  <pc:docChgLst>
    <pc:chgData name="Minaj Sara" userId="34986aab-53c4-4e17-9f11-3f3fbd8b593e" providerId="ADAL" clId="{CB733ADC-C7E5-4831-ACFB-2BFF98D8CC74}"/>
    <pc:docChg chg="undo redo custSel modSld">
      <pc:chgData name="Minaj Sara" userId="34986aab-53c4-4e17-9f11-3f3fbd8b593e" providerId="ADAL" clId="{CB733ADC-C7E5-4831-ACFB-2BFF98D8CC74}" dt="2022-07-22T09:15:43.836" v="2661" actId="14100"/>
      <pc:docMkLst>
        <pc:docMk/>
      </pc:docMkLst>
      <pc:sldChg chg="modSp mod">
        <pc:chgData name="Minaj Sara" userId="34986aab-53c4-4e17-9f11-3f3fbd8b593e" providerId="ADAL" clId="{CB733ADC-C7E5-4831-ACFB-2BFF98D8CC74}" dt="2022-07-22T09:10:32.325" v="2612" actId="2711"/>
        <pc:sldMkLst>
          <pc:docMk/>
          <pc:sldMk cId="0" sldId="267"/>
        </pc:sldMkLst>
        <pc:spChg chg="mod">
          <ac:chgData name="Minaj Sara" userId="34986aab-53c4-4e17-9f11-3f3fbd8b593e" providerId="ADAL" clId="{CB733ADC-C7E5-4831-ACFB-2BFF98D8CC74}" dt="2022-07-22T09:10:32.325" v="2612" actId="2711"/>
          <ac:spMkLst>
            <pc:docMk/>
            <pc:sldMk cId="0" sldId="267"/>
            <ac:spMk id="7" creationId="{3A4CC7F5-E572-F61B-DB16-BAB81508607B}"/>
          </ac:spMkLst>
        </pc:spChg>
      </pc:sldChg>
      <pc:sldChg chg="modSp mod">
        <pc:chgData name="Minaj Sara" userId="34986aab-53c4-4e17-9f11-3f3fbd8b593e" providerId="ADAL" clId="{CB733ADC-C7E5-4831-ACFB-2BFF98D8CC74}" dt="2022-07-22T08:34:55.556" v="1865" actId="20577"/>
        <pc:sldMkLst>
          <pc:docMk/>
          <pc:sldMk cId="3040124222" sldId="268"/>
        </pc:sldMkLst>
        <pc:spChg chg="mod">
          <ac:chgData name="Minaj Sara" userId="34986aab-53c4-4e17-9f11-3f3fbd8b593e" providerId="ADAL" clId="{CB733ADC-C7E5-4831-ACFB-2BFF98D8CC74}" dt="2022-07-22T08:34:55.556" v="1865" actId="20577"/>
          <ac:spMkLst>
            <pc:docMk/>
            <pc:sldMk cId="3040124222" sldId="268"/>
            <ac:spMk id="25" creationId="{AD1B27BD-2A30-6867-FB6D-7C1C7170D026}"/>
          </ac:spMkLst>
        </pc:spChg>
        <pc:spChg chg="mod">
          <ac:chgData name="Minaj Sara" userId="34986aab-53c4-4e17-9f11-3f3fbd8b593e" providerId="ADAL" clId="{CB733ADC-C7E5-4831-ACFB-2BFF98D8CC74}" dt="2022-07-22T08:34:07.158" v="1834" actId="20577"/>
          <ac:spMkLst>
            <pc:docMk/>
            <pc:sldMk cId="3040124222" sldId="268"/>
            <ac:spMk id="56" creationId="{0FBEB3D3-E533-95B6-CDB8-812BF6447BC4}"/>
          </ac:spMkLst>
        </pc:spChg>
      </pc:sldChg>
      <pc:sldChg chg="modSp mod">
        <pc:chgData name="Minaj Sara" userId="34986aab-53c4-4e17-9f11-3f3fbd8b593e" providerId="ADAL" clId="{CB733ADC-C7E5-4831-ACFB-2BFF98D8CC74}" dt="2022-07-22T08:36:47.827" v="1957" actId="1076"/>
        <pc:sldMkLst>
          <pc:docMk/>
          <pc:sldMk cId="0" sldId="272"/>
        </pc:sldMkLst>
        <pc:spChg chg="mod">
          <ac:chgData name="Minaj Sara" userId="34986aab-53c4-4e17-9f11-3f3fbd8b593e" providerId="ADAL" clId="{CB733ADC-C7E5-4831-ACFB-2BFF98D8CC74}" dt="2022-07-22T08:36:47.827" v="1957" actId="1076"/>
          <ac:spMkLst>
            <pc:docMk/>
            <pc:sldMk cId="0" sldId="272"/>
            <ac:spMk id="6" creationId="{7D981ECD-F7FF-B914-A6A7-FE1A6C7DCFE0}"/>
          </ac:spMkLst>
        </pc:spChg>
      </pc:sldChg>
      <pc:sldChg chg="addSp modSp mod">
        <pc:chgData name="Minaj Sara" userId="34986aab-53c4-4e17-9f11-3f3fbd8b593e" providerId="ADAL" clId="{CB733ADC-C7E5-4831-ACFB-2BFF98D8CC74}" dt="2022-07-22T08:36:42.973" v="1956" actId="1076"/>
        <pc:sldMkLst>
          <pc:docMk/>
          <pc:sldMk cId="1028866650" sldId="276"/>
        </pc:sldMkLst>
        <pc:spChg chg="add mod">
          <ac:chgData name="Minaj Sara" userId="34986aab-53c4-4e17-9f11-3f3fbd8b593e" providerId="ADAL" clId="{CB733ADC-C7E5-4831-ACFB-2BFF98D8CC74}" dt="2022-07-22T08:36:42.973" v="1956" actId="1076"/>
          <ac:spMkLst>
            <pc:docMk/>
            <pc:sldMk cId="1028866650" sldId="276"/>
            <ac:spMk id="6" creationId="{CF9B8B1E-677A-2114-1986-A2B447171B6B}"/>
          </ac:spMkLst>
        </pc:spChg>
      </pc:sldChg>
      <pc:sldChg chg="addSp delSp modSp mod">
        <pc:chgData name="Minaj Sara" userId="34986aab-53c4-4e17-9f11-3f3fbd8b593e" providerId="ADAL" clId="{CB733ADC-C7E5-4831-ACFB-2BFF98D8CC74}" dt="2022-07-22T08:54:14.396" v="2609"/>
        <pc:sldMkLst>
          <pc:docMk/>
          <pc:sldMk cId="3275601948" sldId="277"/>
        </pc:sldMkLst>
        <pc:spChg chg="add mod">
          <ac:chgData name="Minaj Sara" userId="34986aab-53c4-4e17-9f11-3f3fbd8b593e" providerId="ADAL" clId="{CB733ADC-C7E5-4831-ACFB-2BFF98D8CC74}" dt="2022-07-22T08:54:14.396" v="2609"/>
          <ac:spMkLst>
            <pc:docMk/>
            <pc:sldMk cId="3275601948" sldId="277"/>
            <ac:spMk id="8" creationId="{32EC1AA1-CA83-C0A1-4272-D664D55CD140}"/>
          </ac:spMkLst>
        </pc:spChg>
        <pc:spChg chg="add del mod">
          <ac:chgData name="Minaj Sara" userId="34986aab-53c4-4e17-9f11-3f3fbd8b593e" providerId="ADAL" clId="{CB733ADC-C7E5-4831-ACFB-2BFF98D8CC74}" dt="2022-07-22T07:50:49.064" v="164"/>
          <ac:spMkLst>
            <pc:docMk/>
            <pc:sldMk cId="3275601948" sldId="277"/>
            <ac:spMk id="9" creationId="{0AFA9339-5495-2277-14A0-C227B5892725}"/>
          </ac:spMkLst>
        </pc:spChg>
      </pc:sldChg>
      <pc:sldChg chg="addSp modSp mod">
        <pc:chgData name="Minaj Sara" userId="34986aab-53c4-4e17-9f11-3f3fbd8b593e" providerId="ADAL" clId="{CB733ADC-C7E5-4831-ACFB-2BFF98D8CC74}" dt="2022-07-22T08:54:45.780" v="2611" actId="404"/>
        <pc:sldMkLst>
          <pc:docMk/>
          <pc:sldMk cId="3071183219" sldId="278"/>
        </pc:sldMkLst>
        <pc:spChg chg="add mod">
          <ac:chgData name="Minaj Sara" userId="34986aab-53c4-4e17-9f11-3f3fbd8b593e" providerId="ADAL" clId="{CB733ADC-C7E5-4831-ACFB-2BFF98D8CC74}" dt="2022-07-22T08:54:45.780" v="2611" actId="404"/>
          <ac:spMkLst>
            <pc:docMk/>
            <pc:sldMk cId="3071183219" sldId="278"/>
            <ac:spMk id="7" creationId="{063CC09C-B16C-9F6E-203F-15801711F7BD}"/>
          </ac:spMkLst>
        </pc:spChg>
        <pc:spChg chg="mod">
          <ac:chgData name="Minaj Sara" userId="34986aab-53c4-4e17-9f11-3f3fbd8b593e" providerId="ADAL" clId="{CB733ADC-C7E5-4831-ACFB-2BFF98D8CC74}" dt="2022-07-22T07:57:57.555" v="536" actId="21"/>
          <ac:spMkLst>
            <pc:docMk/>
            <pc:sldMk cId="3071183219" sldId="278"/>
            <ac:spMk id="8" creationId="{02981C28-9FBA-43B7-1F2E-8EE8694BC5FA}"/>
          </ac:spMkLst>
        </pc:spChg>
      </pc:sldChg>
      <pc:sldChg chg="addSp modSp mod">
        <pc:chgData name="Minaj Sara" userId="34986aab-53c4-4e17-9f11-3f3fbd8b593e" providerId="ADAL" clId="{CB733ADC-C7E5-4831-ACFB-2BFF98D8CC74}" dt="2022-07-22T09:12:56.525" v="2632" actId="20577"/>
        <pc:sldMkLst>
          <pc:docMk/>
          <pc:sldMk cId="3781806493" sldId="281"/>
        </pc:sldMkLst>
        <pc:spChg chg="add mod">
          <ac:chgData name="Minaj Sara" userId="34986aab-53c4-4e17-9f11-3f3fbd8b593e" providerId="ADAL" clId="{CB733ADC-C7E5-4831-ACFB-2BFF98D8CC74}" dt="2022-07-22T09:12:56.525" v="2632" actId="20577"/>
          <ac:spMkLst>
            <pc:docMk/>
            <pc:sldMk cId="3781806493" sldId="281"/>
            <ac:spMk id="8" creationId="{4F1E15A0-A245-AE19-63F7-DED6706D6B90}"/>
          </ac:spMkLst>
        </pc:spChg>
      </pc:sldChg>
      <pc:sldChg chg="addSp modSp mod">
        <pc:chgData name="Minaj Sara" userId="34986aab-53c4-4e17-9f11-3f3fbd8b593e" providerId="ADAL" clId="{CB733ADC-C7E5-4831-ACFB-2BFF98D8CC74}" dt="2022-07-22T09:12:12.259" v="2630" actId="20577"/>
        <pc:sldMkLst>
          <pc:docMk/>
          <pc:sldMk cId="3970000684" sldId="282"/>
        </pc:sldMkLst>
        <pc:spChg chg="add mod">
          <ac:chgData name="Minaj Sara" userId="34986aab-53c4-4e17-9f11-3f3fbd8b593e" providerId="ADAL" clId="{CB733ADC-C7E5-4831-ACFB-2BFF98D8CC74}" dt="2022-07-22T09:12:12.259" v="2630" actId="20577"/>
          <ac:spMkLst>
            <pc:docMk/>
            <pc:sldMk cId="3970000684" sldId="282"/>
            <ac:spMk id="8" creationId="{9FDDEDF3-FE49-F9D8-1A2A-C4874C61EB0F}"/>
          </ac:spMkLst>
        </pc:spChg>
      </pc:sldChg>
      <pc:sldChg chg="addSp modSp mod">
        <pc:chgData name="Minaj Sara" userId="34986aab-53c4-4e17-9f11-3f3fbd8b593e" providerId="ADAL" clId="{CB733ADC-C7E5-4831-ACFB-2BFF98D8CC74}" dt="2022-07-22T09:15:43.836" v="2661" actId="14100"/>
        <pc:sldMkLst>
          <pc:docMk/>
          <pc:sldMk cId="3673554083" sldId="285"/>
        </pc:sldMkLst>
        <pc:spChg chg="add mod">
          <ac:chgData name="Minaj Sara" userId="34986aab-53c4-4e17-9f11-3f3fbd8b593e" providerId="ADAL" clId="{CB733ADC-C7E5-4831-ACFB-2BFF98D8CC74}" dt="2022-07-22T09:15:23.392" v="2660" actId="20577"/>
          <ac:spMkLst>
            <pc:docMk/>
            <pc:sldMk cId="3673554083" sldId="285"/>
            <ac:spMk id="7" creationId="{ECF67C0E-06C9-A723-1EED-5326621A6ABA}"/>
          </ac:spMkLst>
        </pc:spChg>
        <pc:spChg chg="mod">
          <ac:chgData name="Minaj Sara" userId="34986aab-53c4-4e17-9f11-3f3fbd8b593e" providerId="ADAL" clId="{CB733ADC-C7E5-4831-ACFB-2BFF98D8CC74}" dt="2022-07-22T09:15:43.836" v="2661" actId="14100"/>
          <ac:spMkLst>
            <pc:docMk/>
            <pc:sldMk cId="3673554083" sldId="285"/>
            <ac:spMk id="299" creationId="{00000000-0000-0000-0000-000000000000}"/>
          </ac:spMkLst>
        </pc:spChg>
      </pc:sldChg>
      <pc:sldChg chg="addSp modSp mod">
        <pc:chgData name="Minaj Sara" userId="34986aab-53c4-4e17-9f11-3f3fbd8b593e" providerId="ADAL" clId="{CB733ADC-C7E5-4831-ACFB-2BFF98D8CC74}" dt="2022-07-22T09:14:08.301" v="2634" actId="20577"/>
        <pc:sldMkLst>
          <pc:docMk/>
          <pc:sldMk cId="3227300997" sldId="286"/>
        </pc:sldMkLst>
        <pc:spChg chg="add mod">
          <ac:chgData name="Minaj Sara" userId="34986aab-53c4-4e17-9f11-3f3fbd8b593e" providerId="ADAL" clId="{CB733ADC-C7E5-4831-ACFB-2BFF98D8CC74}" dt="2022-07-22T09:14:08.301" v="2634" actId="20577"/>
          <ac:spMkLst>
            <pc:docMk/>
            <pc:sldMk cId="3227300997" sldId="286"/>
            <ac:spMk id="8" creationId="{94B1D9F4-AB25-479B-B656-573C1C41BAF6}"/>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1177563"/>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Agenda">
    <p:bg>
      <p:bgPr>
        <a:solidFill>
          <a:srgbClr val="10443A"/>
        </a:solidFill>
        <a:effectLst/>
      </p:bgPr>
    </p:bg>
    <p:spTree>
      <p:nvGrpSpPr>
        <p:cNvPr id="1" name=""/>
        <p:cNvGrpSpPr/>
        <p:nvPr/>
      </p:nvGrpSpPr>
      <p:grpSpPr>
        <a:xfrm>
          <a:off x="0" y="0"/>
          <a:ext cx="0" cy="0"/>
          <a:chOff x="0" y="0"/>
          <a:chExt cx="0" cy="0"/>
        </a:xfrm>
      </p:grpSpPr>
      <p:pic>
        <p:nvPicPr>
          <p:cNvPr id="123" name="Immagine" descr="Immagine"/>
          <p:cNvPicPr>
            <a:picLocks noChangeAspect="1"/>
          </p:cNvPicPr>
          <p:nvPr/>
        </p:nvPicPr>
        <p:blipFill>
          <a:blip r:embed="rId2"/>
          <a:stretch>
            <a:fillRect/>
          </a:stretch>
        </p:blipFill>
        <p:spPr>
          <a:xfrm>
            <a:off x="320356" y="6391985"/>
            <a:ext cx="1016001" cy="192315"/>
          </a:xfrm>
          <a:prstGeom prst="rect">
            <a:avLst/>
          </a:prstGeom>
          <a:ln w="12700">
            <a:miter lim="400000"/>
          </a:ln>
        </p:spPr>
      </p:pic>
      <p:sp>
        <p:nvSpPr>
          <p:cNvPr id="124" name="AGENDA"/>
          <p:cNvSpPr txBox="1">
            <a:spLocks noGrp="1"/>
          </p:cNvSpPr>
          <p:nvPr>
            <p:ph type="body" sz="quarter" idx="21"/>
          </p:nvPr>
        </p:nvSpPr>
        <p:spPr>
          <a:xfrm>
            <a:off x="336326" y="244543"/>
            <a:ext cx="3846918" cy="714621"/>
          </a:xfrm>
          <a:prstGeom prst="rect">
            <a:avLst/>
          </a:prstGeom>
        </p:spPr>
        <p:txBody>
          <a:bodyPr anchor="t">
            <a:noAutofit/>
          </a:bodyPr>
          <a:lstStyle>
            <a:lvl1pPr marL="0" indent="0">
              <a:lnSpc>
                <a:spcPct val="90000"/>
              </a:lnSpc>
              <a:spcBef>
                <a:spcPts val="0"/>
              </a:spcBef>
              <a:buSzTx/>
              <a:buNone/>
              <a:defRPr sz="4000">
                <a:solidFill>
                  <a:srgbClr val="FFFFFF"/>
                </a:solidFill>
                <a:latin typeface="Urbanist SemiBold"/>
                <a:ea typeface="Urbanist SemiBold"/>
                <a:cs typeface="Urbanist SemiBold"/>
                <a:sym typeface="Urbanist SemiBold"/>
              </a:defRPr>
            </a:lvl1pPr>
          </a:lstStyle>
          <a:p>
            <a:pPr lvl="0"/>
            <a:r>
              <a:rPr lang="it-IT"/>
              <a:t>Fare clic per modificare gli stili del testo dello schema</a:t>
            </a:r>
          </a:p>
        </p:txBody>
      </p:sp>
      <p:sp>
        <p:nvSpPr>
          <p:cNvPr id="125" name="Linea"/>
          <p:cNvSpPr/>
          <p:nvPr/>
        </p:nvSpPr>
        <p:spPr>
          <a:xfrm>
            <a:off x="4185244" y="2211145"/>
            <a:ext cx="7679057" cy="1"/>
          </a:xfrm>
          <a:prstGeom prst="line">
            <a:avLst/>
          </a:prstGeom>
          <a:ln w="25400">
            <a:solidFill>
              <a:srgbClr val="FFFFFF"/>
            </a:solidFill>
            <a:miter lim="400000"/>
          </a:ln>
        </p:spPr>
        <p:txBody>
          <a:bodyPr lIns="25400" tIns="25400" rIns="25400" bIns="25400" anchor="ctr"/>
          <a:lstStyle/>
          <a:p>
            <a:endParaRPr sz="1500" dirty="0"/>
          </a:p>
        </p:txBody>
      </p:sp>
      <p:sp>
        <p:nvSpPr>
          <p:cNvPr id="126" name="Sottotitolo o breve descrizione della sezione"/>
          <p:cNvSpPr txBox="1">
            <a:spLocks noGrp="1"/>
          </p:cNvSpPr>
          <p:nvPr>
            <p:ph type="body" sz="quarter" idx="22"/>
          </p:nvPr>
        </p:nvSpPr>
        <p:spPr>
          <a:xfrm>
            <a:off x="9927422" y="1153500"/>
            <a:ext cx="1921296" cy="448841"/>
          </a:xfrm>
          <a:prstGeom prst="rect">
            <a:avLst/>
          </a:prstGeom>
        </p:spPr>
        <p:txBody>
          <a:bodyPr anchor="t">
            <a:spAutoFit/>
          </a:bodyPr>
          <a:lstStyle>
            <a:lvl1pPr marL="0" indent="0">
              <a:lnSpc>
                <a:spcPct val="90000"/>
              </a:lnSpc>
              <a:spcBef>
                <a:spcPts val="0"/>
              </a:spcBef>
              <a:buSzTx/>
              <a:buNone/>
              <a:defRPr sz="1250">
                <a:solidFill>
                  <a:srgbClr val="FFFFFF"/>
                </a:solidFill>
                <a:latin typeface="Urbanist SemiBold"/>
                <a:ea typeface="Urbanist SemiBold"/>
                <a:cs typeface="Urbanist SemiBold"/>
                <a:sym typeface="Urbanist SemiBold"/>
              </a:defRPr>
            </a:lvl1pPr>
          </a:lstStyle>
          <a:p>
            <a:pPr lvl="0"/>
            <a:r>
              <a:rPr lang="it-IT"/>
              <a:t>Fare clic per modificare gli stili del testo dello schema</a:t>
            </a:r>
          </a:p>
        </p:txBody>
      </p:sp>
      <p:sp>
        <p:nvSpPr>
          <p:cNvPr id="127" name="Titolo della sezione"/>
          <p:cNvSpPr txBox="1">
            <a:spLocks noGrp="1"/>
          </p:cNvSpPr>
          <p:nvPr>
            <p:ph type="body" sz="quarter" idx="23"/>
          </p:nvPr>
        </p:nvSpPr>
        <p:spPr>
          <a:xfrm>
            <a:off x="6104425" y="1062295"/>
            <a:ext cx="3850993" cy="1092863"/>
          </a:xfrm>
          <a:prstGeom prst="rect">
            <a:avLst/>
          </a:prstGeom>
        </p:spPr>
        <p:txBody>
          <a:bodyPr anchor="t">
            <a:spAutoFit/>
          </a:bodyPr>
          <a:lstStyle>
            <a:lvl1pPr marL="0" indent="0">
              <a:lnSpc>
                <a:spcPct val="70000"/>
              </a:lnSpc>
              <a:spcBef>
                <a:spcPts val="0"/>
              </a:spcBef>
              <a:buSzTx/>
              <a:buNone/>
              <a:defRPr sz="3000">
                <a:solidFill>
                  <a:srgbClr val="FFFFFF"/>
                </a:solidFill>
                <a:latin typeface="Urbanist SemiBold"/>
                <a:ea typeface="Urbanist SemiBold"/>
                <a:cs typeface="Urbanist SemiBold"/>
                <a:sym typeface="Urbanist SemiBold"/>
              </a:defRPr>
            </a:lvl1pPr>
          </a:lstStyle>
          <a:p>
            <a:pPr lvl="0"/>
            <a:r>
              <a:rPr lang="it-IT"/>
              <a:t>Fare clic per modificare gli stili del testo dello schema</a:t>
            </a:r>
          </a:p>
        </p:txBody>
      </p:sp>
      <p:sp>
        <p:nvSpPr>
          <p:cNvPr id="128" name="Linea"/>
          <p:cNvSpPr/>
          <p:nvPr/>
        </p:nvSpPr>
        <p:spPr>
          <a:xfrm>
            <a:off x="4185244" y="3423201"/>
            <a:ext cx="7679057" cy="1"/>
          </a:xfrm>
          <a:prstGeom prst="line">
            <a:avLst/>
          </a:prstGeom>
          <a:ln w="25400">
            <a:solidFill>
              <a:srgbClr val="FFFFFF"/>
            </a:solidFill>
            <a:miter lim="400000"/>
          </a:ln>
        </p:spPr>
        <p:txBody>
          <a:bodyPr lIns="25400" tIns="25400" rIns="25400" bIns="25400" anchor="ctr"/>
          <a:lstStyle/>
          <a:p>
            <a:endParaRPr sz="1500" dirty="0"/>
          </a:p>
        </p:txBody>
      </p:sp>
      <p:sp>
        <p:nvSpPr>
          <p:cNvPr id="129" name="Linea"/>
          <p:cNvSpPr/>
          <p:nvPr/>
        </p:nvSpPr>
        <p:spPr>
          <a:xfrm>
            <a:off x="4185244" y="4635257"/>
            <a:ext cx="7679057" cy="1"/>
          </a:xfrm>
          <a:prstGeom prst="line">
            <a:avLst/>
          </a:prstGeom>
          <a:ln w="25400">
            <a:solidFill>
              <a:srgbClr val="FFFFFF"/>
            </a:solidFill>
            <a:miter lim="400000"/>
          </a:ln>
        </p:spPr>
        <p:txBody>
          <a:bodyPr lIns="25400" tIns="25400" rIns="25400" bIns="25400" anchor="ctr"/>
          <a:lstStyle/>
          <a:p>
            <a:endParaRPr sz="1500" dirty="0"/>
          </a:p>
        </p:txBody>
      </p:sp>
      <p:sp>
        <p:nvSpPr>
          <p:cNvPr id="130" name="Sottotitolo o breve descrizione della sezione"/>
          <p:cNvSpPr txBox="1">
            <a:spLocks noGrp="1"/>
          </p:cNvSpPr>
          <p:nvPr>
            <p:ph type="body" sz="quarter" idx="24"/>
          </p:nvPr>
        </p:nvSpPr>
        <p:spPr>
          <a:xfrm>
            <a:off x="9928532" y="2379144"/>
            <a:ext cx="1921296" cy="448841"/>
          </a:xfrm>
          <a:prstGeom prst="rect">
            <a:avLst/>
          </a:prstGeom>
        </p:spPr>
        <p:txBody>
          <a:bodyPr anchor="t">
            <a:spAutoFit/>
          </a:bodyPr>
          <a:lstStyle>
            <a:lvl1pPr marL="0" indent="0">
              <a:lnSpc>
                <a:spcPct val="90000"/>
              </a:lnSpc>
              <a:spcBef>
                <a:spcPts val="0"/>
              </a:spcBef>
              <a:buSzTx/>
              <a:buNone/>
              <a:defRPr sz="1250">
                <a:solidFill>
                  <a:srgbClr val="FFFFFF"/>
                </a:solidFill>
                <a:latin typeface="Urbanist SemiBold"/>
                <a:ea typeface="Urbanist SemiBold"/>
                <a:cs typeface="Urbanist SemiBold"/>
                <a:sym typeface="Urbanist SemiBold"/>
              </a:defRPr>
            </a:lvl1pPr>
          </a:lstStyle>
          <a:p>
            <a:pPr lvl="0"/>
            <a:r>
              <a:rPr lang="it-IT"/>
              <a:t>Fare clic per modificare gli stili del testo dello schema</a:t>
            </a:r>
          </a:p>
        </p:txBody>
      </p:sp>
      <p:sp>
        <p:nvSpPr>
          <p:cNvPr id="131" name="Titolo della sezione"/>
          <p:cNvSpPr txBox="1">
            <a:spLocks noGrp="1"/>
          </p:cNvSpPr>
          <p:nvPr>
            <p:ph type="body" sz="quarter" idx="25"/>
          </p:nvPr>
        </p:nvSpPr>
        <p:spPr>
          <a:xfrm>
            <a:off x="6105534" y="2287939"/>
            <a:ext cx="3850993" cy="1092863"/>
          </a:xfrm>
          <a:prstGeom prst="rect">
            <a:avLst/>
          </a:prstGeom>
        </p:spPr>
        <p:txBody>
          <a:bodyPr anchor="t">
            <a:spAutoFit/>
          </a:bodyPr>
          <a:lstStyle>
            <a:lvl1pPr marL="0" indent="0">
              <a:lnSpc>
                <a:spcPct val="70000"/>
              </a:lnSpc>
              <a:spcBef>
                <a:spcPts val="0"/>
              </a:spcBef>
              <a:buSzTx/>
              <a:buNone/>
              <a:defRPr sz="3000">
                <a:solidFill>
                  <a:srgbClr val="FFFFFF"/>
                </a:solidFill>
                <a:latin typeface="Urbanist SemiBold"/>
                <a:ea typeface="Urbanist SemiBold"/>
                <a:cs typeface="Urbanist SemiBold"/>
                <a:sym typeface="Urbanist SemiBold"/>
              </a:defRPr>
            </a:lvl1pPr>
          </a:lstStyle>
          <a:p>
            <a:pPr lvl="0"/>
            <a:r>
              <a:rPr lang="it-IT"/>
              <a:t>Fare clic per modificare gli stili del testo dello schema</a:t>
            </a:r>
          </a:p>
        </p:txBody>
      </p:sp>
      <p:sp>
        <p:nvSpPr>
          <p:cNvPr id="132" name="Sottotitolo o breve descrizione della sezione"/>
          <p:cNvSpPr txBox="1">
            <a:spLocks noGrp="1"/>
          </p:cNvSpPr>
          <p:nvPr>
            <p:ph type="body" sz="quarter" idx="26"/>
          </p:nvPr>
        </p:nvSpPr>
        <p:spPr>
          <a:xfrm>
            <a:off x="9943451" y="3592087"/>
            <a:ext cx="1921295" cy="448841"/>
          </a:xfrm>
          <a:prstGeom prst="rect">
            <a:avLst/>
          </a:prstGeom>
        </p:spPr>
        <p:txBody>
          <a:bodyPr anchor="t">
            <a:spAutoFit/>
          </a:bodyPr>
          <a:lstStyle>
            <a:lvl1pPr marL="0" indent="0">
              <a:lnSpc>
                <a:spcPct val="90000"/>
              </a:lnSpc>
              <a:spcBef>
                <a:spcPts val="0"/>
              </a:spcBef>
              <a:buSzTx/>
              <a:buNone/>
              <a:defRPr sz="1250">
                <a:solidFill>
                  <a:srgbClr val="FFFFFF"/>
                </a:solidFill>
                <a:latin typeface="Urbanist SemiBold"/>
                <a:ea typeface="Urbanist SemiBold"/>
                <a:cs typeface="Urbanist SemiBold"/>
                <a:sym typeface="Urbanist SemiBold"/>
              </a:defRPr>
            </a:lvl1pPr>
          </a:lstStyle>
          <a:p>
            <a:pPr lvl="0"/>
            <a:r>
              <a:rPr lang="it-IT"/>
              <a:t>Fare clic per modificare gli stili del testo dello schema</a:t>
            </a:r>
          </a:p>
        </p:txBody>
      </p:sp>
      <p:sp>
        <p:nvSpPr>
          <p:cNvPr id="133" name="Titolo della sezione"/>
          <p:cNvSpPr txBox="1">
            <a:spLocks noGrp="1"/>
          </p:cNvSpPr>
          <p:nvPr>
            <p:ph type="body" sz="quarter" idx="27"/>
          </p:nvPr>
        </p:nvSpPr>
        <p:spPr>
          <a:xfrm>
            <a:off x="6120454" y="3500882"/>
            <a:ext cx="3850993" cy="1092863"/>
          </a:xfrm>
          <a:prstGeom prst="rect">
            <a:avLst/>
          </a:prstGeom>
        </p:spPr>
        <p:txBody>
          <a:bodyPr anchor="t">
            <a:spAutoFit/>
          </a:bodyPr>
          <a:lstStyle>
            <a:lvl1pPr marL="0" indent="0">
              <a:lnSpc>
                <a:spcPct val="70000"/>
              </a:lnSpc>
              <a:spcBef>
                <a:spcPts val="0"/>
              </a:spcBef>
              <a:buSzTx/>
              <a:buNone/>
              <a:defRPr sz="3000">
                <a:solidFill>
                  <a:srgbClr val="FFFFFF"/>
                </a:solidFill>
                <a:latin typeface="Urbanist SemiBold"/>
                <a:ea typeface="Urbanist SemiBold"/>
                <a:cs typeface="Urbanist SemiBold"/>
                <a:sym typeface="Urbanist SemiBold"/>
              </a:defRPr>
            </a:lvl1pPr>
          </a:lstStyle>
          <a:p>
            <a:pPr lvl="0"/>
            <a:r>
              <a:rPr lang="it-IT"/>
              <a:t>Fare clic per modificare gli stili del testo dello schema</a:t>
            </a:r>
          </a:p>
        </p:txBody>
      </p:sp>
      <p:sp>
        <p:nvSpPr>
          <p:cNvPr id="134" name="Sottotitolo o breve descrizione della sezione"/>
          <p:cNvSpPr txBox="1">
            <a:spLocks noGrp="1"/>
          </p:cNvSpPr>
          <p:nvPr>
            <p:ph type="body" sz="quarter" idx="28"/>
          </p:nvPr>
        </p:nvSpPr>
        <p:spPr>
          <a:xfrm>
            <a:off x="9935992" y="4796376"/>
            <a:ext cx="1921296" cy="448841"/>
          </a:xfrm>
          <a:prstGeom prst="rect">
            <a:avLst/>
          </a:prstGeom>
        </p:spPr>
        <p:txBody>
          <a:bodyPr anchor="t">
            <a:spAutoFit/>
          </a:bodyPr>
          <a:lstStyle>
            <a:lvl1pPr marL="0" indent="0">
              <a:lnSpc>
                <a:spcPct val="90000"/>
              </a:lnSpc>
              <a:spcBef>
                <a:spcPts val="0"/>
              </a:spcBef>
              <a:buSzTx/>
              <a:buNone/>
              <a:defRPr sz="1250">
                <a:solidFill>
                  <a:srgbClr val="FFFFFF"/>
                </a:solidFill>
                <a:latin typeface="Urbanist SemiBold"/>
                <a:ea typeface="Urbanist SemiBold"/>
                <a:cs typeface="Urbanist SemiBold"/>
                <a:sym typeface="Urbanist SemiBold"/>
              </a:defRPr>
            </a:lvl1pPr>
          </a:lstStyle>
          <a:p>
            <a:pPr lvl="0"/>
            <a:r>
              <a:rPr lang="it-IT"/>
              <a:t>Fare clic per modificare gli stili del testo dello schema</a:t>
            </a:r>
          </a:p>
        </p:txBody>
      </p:sp>
      <p:sp>
        <p:nvSpPr>
          <p:cNvPr id="135" name="Titolo della sezione"/>
          <p:cNvSpPr txBox="1">
            <a:spLocks noGrp="1"/>
          </p:cNvSpPr>
          <p:nvPr>
            <p:ph type="body" sz="quarter" idx="29"/>
          </p:nvPr>
        </p:nvSpPr>
        <p:spPr>
          <a:xfrm>
            <a:off x="6112994" y="4705171"/>
            <a:ext cx="3850993" cy="1092863"/>
          </a:xfrm>
          <a:prstGeom prst="rect">
            <a:avLst/>
          </a:prstGeom>
        </p:spPr>
        <p:txBody>
          <a:bodyPr anchor="t">
            <a:spAutoFit/>
          </a:bodyPr>
          <a:lstStyle>
            <a:lvl1pPr marL="0" indent="0">
              <a:lnSpc>
                <a:spcPct val="70000"/>
              </a:lnSpc>
              <a:spcBef>
                <a:spcPts val="0"/>
              </a:spcBef>
              <a:buSzTx/>
              <a:buNone/>
              <a:defRPr sz="3000">
                <a:solidFill>
                  <a:srgbClr val="FFFFFF"/>
                </a:solidFill>
                <a:latin typeface="Urbanist SemiBold"/>
                <a:ea typeface="Urbanist SemiBold"/>
                <a:cs typeface="Urbanist SemiBold"/>
                <a:sym typeface="Urbanist SemiBold"/>
              </a:defRPr>
            </a:lvl1pPr>
          </a:lstStyle>
          <a:p>
            <a:pPr lvl="0"/>
            <a:r>
              <a:rPr lang="it-IT"/>
              <a:t>Fare clic per modificare gli stili del testo dello schema</a:t>
            </a:r>
          </a:p>
        </p:txBody>
      </p:sp>
      <p:sp>
        <p:nvSpPr>
          <p:cNvPr id="136" name="Titolo della presentazione"/>
          <p:cNvSpPr txBox="1">
            <a:spLocks noGrp="1"/>
          </p:cNvSpPr>
          <p:nvPr>
            <p:ph type="body" sz="quarter" idx="30"/>
          </p:nvPr>
        </p:nvSpPr>
        <p:spPr>
          <a:xfrm>
            <a:off x="2261613" y="6392892"/>
            <a:ext cx="3850993" cy="256480"/>
          </a:xfrm>
          <a:prstGeom prst="rect">
            <a:avLst/>
          </a:prstGeom>
        </p:spPr>
        <p:txBody>
          <a:bodyPr anchor="t">
            <a:spAutoFit/>
          </a:bodyPr>
          <a:lstStyle>
            <a:lvl1pPr marL="0" indent="0">
              <a:spcBef>
                <a:spcPts val="0"/>
              </a:spcBef>
              <a:buSzTx/>
              <a:buNone/>
              <a:defRPr sz="1000">
                <a:solidFill>
                  <a:srgbClr val="C4FF46"/>
                </a:solidFill>
                <a:latin typeface="Urbanist SemiBold"/>
                <a:ea typeface="Urbanist SemiBold"/>
                <a:cs typeface="Urbanist SemiBold"/>
                <a:sym typeface="Urbanist SemiBold"/>
              </a:defRPr>
            </a:lvl1pPr>
          </a:lstStyle>
          <a:p>
            <a:pPr lvl="0"/>
            <a:r>
              <a:rPr lang="it-IT"/>
              <a:t>Fare clic per modificare gli stili del testo dello schema</a:t>
            </a:r>
          </a:p>
        </p:txBody>
      </p:sp>
      <p:sp>
        <p:nvSpPr>
          <p:cNvPr id="137" name="Sottotitolo"/>
          <p:cNvSpPr txBox="1">
            <a:spLocks noGrp="1"/>
          </p:cNvSpPr>
          <p:nvPr>
            <p:ph type="body" sz="quarter" idx="31"/>
          </p:nvPr>
        </p:nvSpPr>
        <p:spPr>
          <a:xfrm>
            <a:off x="8025619" y="266711"/>
            <a:ext cx="3850993" cy="203201"/>
          </a:xfrm>
          <a:prstGeom prst="rect">
            <a:avLst/>
          </a:prstGeom>
        </p:spPr>
        <p:txBody>
          <a:bodyPr anchor="t">
            <a:noAutofit/>
          </a:bodyPr>
          <a:lstStyle>
            <a:lvl1pPr marL="0" indent="0" algn="r">
              <a:spcBef>
                <a:spcPts val="0"/>
              </a:spcBef>
              <a:buSzTx/>
              <a:buNone/>
              <a:defRPr sz="1000">
                <a:solidFill>
                  <a:srgbClr val="C4FF46"/>
                </a:solidFill>
                <a:latin typeface="Urbanist SemiBold"/>
                <a:ea typeface="Urbanist SemiBold"/>
                <a:cs typeface="Urbanist SemiBold"/>
                <a:sym typeface="Urbanist SemiBold"/>
              </a:defRPr>
            </a:lvl1pPr>
          </a:lstStyle>
          <a:p>
            <a:pPr lvl="0"/>
            <a:r>
              <a:rPr lang="it-IT"/>
              <a:t>Fare clic per modificare gli stili del testo dello schema</a:t>
            </a:r>
          </a:p>
        </p:txBody>
      </p:sp>
      <p:pic>
        <p:nvPicPr>
          <p:cNvPr id="138" name="Immagine" descr="Immagine"/>
          <p:cNvPicPr>
            <a:picLocks noChangeAspect="1"/>
          </p:cNvPicPr>
          <p:nvPr/>
        </p:nvPicPr>
        <p:blipFill>
          <a:blip r:embed="rId3"/>
          <a:stretch>
            <a:fillRect/>
          </a:stretch>
        </p:blipFill>
        <p:spPr>
          <a:xfrm>
            <a:off x="317500" y="6394450"/>
            <a:ext cx="1016000" cy="192315"/>
          </a:xfrm>
          <a:prstGeom prst="rect">
            <a:avLst/>
          </a:prstGeom>
          <a:ln w="12700">
            <a:miter lim="400000"/>
          </a:ln>
        </p:spPr>
      </p:pic>
      <p:pic>
        <p:nvPicPr>
          <p:cNvPr id="139" name="Risorsa 9@4x.png" descr="Risorsa 9@4x.png"/>
          <p:cNvPicPr>
            <a:picLocks noChangeAspect="1"/>
          </p:cNvPicPr>
          <p:nvPr/>
        </p:nvPicPr>
        <p:blipFill>
          <a:blip r:embed="rId4"/>
          <a:stretch>
            <a:fillRect/>
          </a:stretch>
        </p:blipFill>
        <p:spPr>
          <a:xfrm>
            <a:off x="4193098" y="4811125"/>
            <a:ext cx="664918" cy="484853"/>
          </a:xfrm>
          <a:prstGeom prst="rect">
            <a:avLst/>
          </a:prstGeom>
          <a:ln w="12700">
            <a:miter lim="400000"/>
          </a:ln>
        </p:spPr>
      </p:pic>
      <p:pic>
        <p:nvPicPr>
          <p:cNvPr id="140" name="Risorsa 8@4x.png" descr="Risorsa 8@4x.png"/>
          <p:cNvPicPr>
            <a:picLocks noChangeAspect="1"/>
          </p:cNvPicPr>
          <p:nvPr/>
        </p:nvPicPr>
        <p:blipFill>
          <a:blip r:embed="rId5"/>
          <a:stretch>
            <a:fillRect/>
          </a:stretch>
        </p:blipFill>
        <p:spPr>
          <a:xfrm>
            <a:off x="4193098" y="2406331"/>
            <a:ext cx="623953" cy="486340"/>
          </a:xfrm>
          <a:prstGeom prst="rect">
            <a:avLst/>
          </a:prstGeom>
          <a:ln w="12700">
            <a:miter lim="400000"/>
          </a:ln>
        </p:spPr>
      </p:pic>
      <p:pic>
        <p:nvPicPr>
          <p:cNvPr id="141" name="Risorsa 10@4x.png" descr="Risorsa 10@4x.png"/>
          <p:cNvPicPr>
            <a:picLocks noChangeAspect="1"/>
          </p:cNvPicPr>
          <p:nvPr/>
        </p:nvPicPr>
        <p:blipFill>
          <a:blip r:embed="rId6"/>
          <a:stretch>
            <a:fillRect/>
          </a:stretch>
        </p:blipFill>
        <p:spPr>
          <a:xfrm>
            <a:off x="4193098" y="3617487"/>
            <a:ext cx="649328" cy="484853"/>
          </a:xfrm>
          <a:prstGeom prst="rect">
            <a:avLst/>
          </a:prstGeom>
          <a:ln w="12700">
            <a:miter lim="400000"/>
          </a:ln>
        </p:spPr>
      </p:pic>
      <p:pic>
        <p:nvPicPr>
          <p:cNvPr id="142" name="Risorsa 12@4x.png" descr="Risorsa 12@4x.png"/>
          <p:cNvPicPr>
            <a:picLocks noChangeAspect="1"/>
          </p:cNvPicPr>
          <p:nvPr/>
        </p:nvPicPr>
        <p:blipFill>
          <a:blip r:embed="rId7"/>
          <a:stretch>
            <a:fillRect/>
          </a:stretch>
        </p:blipFill>
        <p:spPr>
          <a:xfrm>
            <a:off x="4193098" y="1185303"/>
            <a:ext cx="535521" cy="484853"/>
          </a:xfrm>
          <a:prstGeom prst="rect">
            <a:avLst/>
          </a:prstGeom>
          <a:ln w="12700">
            <a:miter lim="400000"/>
          </a:ln>
        </p:spPr>
      </p:pic>
    </p:spTree>
    <p:extLst>
      <p:ext uri="{BB962C8B-B14F-4D97-AF65-F5344CB8AC3E}">
        <p14:creationId xmlns:p14="http://schemas.microsoft.com/office/powerpoint/2010/main" val="2423243517"/>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ext 1">
    <p:bg>
      <p:bgPr>
        <a:solidFill>
          <a:srgbClr val="10443A"/>
        </a:solidFill>
        <a:effectLst/>
      </p:bgPr>
    </p:bg>
    <p:spTree>
      <p:nvGrpSpPr>
        <p:cNvPr id="1" name=""/>
        <p:cNvGrpSpPr/>
        <p:nvPr/>
      </p:nvGrpSpPr>
      <p:grpSpPr>
        <a:xfrm>
          <a:off x="0" y="0"/>
          <a:ext cx="0" cy="0"/>
          <a:chOff x="0" y="0"/>
          <a:chExt cx="0" cy="0"/>
        </a:xfrm>
      </p:grpSpPr>
      <p:sp>
        <p:nvSpPr>
          <p:cNvPr id="150" name="Lorem ipsum dolor sit amet, consectetur adipiscing elit, sed do eiusmod tempor incididunt ut labore et dolore magna aliqua. Ut enim ad minim veniam, quis nostrud exercitation ullamco laboris nisi ut aliquip ex ea commodo consequat. Duis aute irure dolor "/>
          <p:cNvSpPr txBox="1">
            <a:spLocks noGrp="1"/>
          </p:cNvSpPr>
          <p:nvPr>
            <p:ph type="body" idx="21"/>
          </p:nvPr>
        </p:nvSpPr>
        <p:spPr>
          <a:xfrm>
            <a:off x="2225551" y="222547"/>
            <a:ext cx="7677400" cy="5087872"/>
          </a:xfrm>
          <a:prstGeom prst="rect">
            <a:avLst/>
          </a:prstGeom>
        </p:spPr>
        <p:txBody>
          <a:bodyPr anchor="t">
            <a:noAutofit/>
          </a:bodyPr>
          <a:lstStyle>
            <a:lvl1pPr marL="0" indent="0">
              <a:lnSpc>
                <a:spcPct val="90000"/>
              </a:lnSpc>
              <a:spcBef>
                <a:spcPts val="0"/>
              </a:spcBef>
              <a:buSzTx/>
              <a:buNone/>
              <a:defRPr sz="4000">
                <a:solidFill>
                  <a:srgbClr val="C4FF46"/>
                </a:solidFill>
                <a:latin typeface="Urbanist SemiBold"/>
                <a:ea typeface="Urbanist SemiBold"/>
                <a:cs typeface="Urbanist SemiBold"/>
                <a:sym typeface="Urbanist SemiBold"/>
              </a:defRPr>
            </a:lvl1pPr>
          </a:lstStyle>
          <a:p>
            <a:pPr lvl="0"/>
            <a:r>
              <a:rPr lang="it-IT"/>
              <a:t>Fare clic per modificare gli stili del testo dello schema</a:t>
            </a:r>
          </a:p>
        </p:txBody>
      </p:sp>
      <p:pic>
        <p:nvPicPr>
          <p:cNvPr id="151" name="Immagine" descr="Immagine"/>
          <p:cNvPicPr>
            <a:picLocks noChangeAspect="1"/>
          </p:cNvPicPr>
          <p:nvPr/>
        </p:nvPicPr>
        <p:blipFill>
          <a:blip r:embed="rId2"/>
          <a:stretch>
            <a:fillRect/>
          </a:stretch>
        </p:blipFill>
        <p:spPr>
          <a:xfrm>
            <a:off x="311974" y="331719"/>
            <a:ext cx="1016001" cy="561043"/>
          </a:xfrm>
          <a:prstGeom prst="rect">
            <a:avLst/>
          </a:prstGeom>
          <a:ln w="12700">
            <a:miter lim="400000"/>
          </a:ln>
        </p:spPr>
      </p:pic>
      <p:sp>
        <p:nvSpPr>
          <p:cNvPr id="152" name="Titolo della presentazione"/>
          <p:cNvSpPr txBox="1">
            <a:spLocks noGrp="1"/>
          </p:cNvSpPr>
          <p:nvPr>
            <p:ph type="body" sz="quarter" idx="22"/>
          </p:nvPr>
        </p:nvSpPr>
        <p:spPr>
          <a:xfrm>
            <a:off x="2261613" y="6392892"/>
            <a:ext cx="3850993" cy="256480"/>
          </a:xfrm>
          <a:prstGeom prst="rect">
            <a:avLst/>
          </a:prstGeom>
        </p:spPr>
        <p:txBody>
          <a:bodyPr anchor="t">
            <a:spAutoFit/>
          </a:bodyPr>
          <a:lstStyle>
            <a:lvl1pPr marL="0" indent="0">
              <a:spcBef>
                <a:spcPts val="0"/>
              </a:spcBef>
              <a:buSzTx/>
              <a:buNone/>
              <a:defRPr sz="1000">
                <a:solidFill>
                  <a:srgbClr val="C4FF46"/>
                </a:solidFill>
                <a:latin typeface="Urbanist SemiBold"/>
                <a:ea typeface="Urbanist SemiBold"/>
                <a:cs typeface="Urbanist SemiBold"/>
                <a:sym typeface="Urbanist SemiBold"/>
              </a:defRPr>
            </a:lvl1pPr>
          </a:lstStyle>
          <a:p>
            <a:pPr lvl="0"/>
            <a:r>
              <a:rPr lang="it-IT"/>
              <a:t>Fare clic per modificare gli stili del testo dello schema</a:t>
            </a:r>
          </a:p>
        </p:txBody>
      </p:sp>
      <p:sp>
        <p:nvSpPr>
          <p:cNvPr id="153" name="Sottotitolo"/>
          <p:cNvSpPr txBox="1">
            <a:spLocks noGrp="1"/>
          </p:cNvSpPr>
          <p:nvPr>
            <p:ph type="body" sz="quarter" idx="23"/>
          </p:nvPr>
        </p:nvSpPr>
        <p:spPr>
          <a:xfrm>
            <a:off x="8025619" y="266711"/>
            <a:ext cx="3850993" cy="203201"/>
          </a:xfrm>
          <a:prstGeom prst="rect">
            <a:avLst/>
          </a:prstGeom>
        </p:spPr>
        <p:txBody>
          <a:bodyPr anchor="t">
            <a:noAutofit/>
          </a:bodyPr>
          <a:lstStyle>
            <a:lvl1pPr marL="0" indent="0" algn="r">
              <a:spcBef>
                <a:spcPts val="0"/>
              </a:spcBef>
              <a:buSzTx/>
              <a:buNone/>
              <a:defRPr sz="1000">
                <a:solidFill>
                  <a:srgbClr val="C4FF46"/>
                </a:solidFill>
                <a:latin typeface="Urbanist SemiBold"/>
                <a:ea typeface="Urbanist SemiBold"/>
                <a:cs typeface="Urbanist SemiBold"/>
                <a:sym typeface="Urbanist SemiBold"/>
              </a:defRPr>
            </a:lvl1pPr>
          </a:lstStyle>
          <a:p>
            <a:pPr lvl="0"/>
            <a:r>
              <a:rPr lang="it-IT"/>
              <a:t>Fare clic per modificare gli stili del testo dello schema</a:t>
            </a:r>
          </a:p>
        </p:txBody>
      </p:sp>
      <p:pic>
        <p:nvPicPr>
          <p:cNvPr id="154" name="Immagine" descr="Immagine"/>
          <p:cNvPicPr>
            <a:picLocks noChangeAspect="1"/>
          </p:cNvPicPr>
          <p:nvPr/>
        </p:nvPicPr>
        <p:blipFill>
          <a:blip r:embed="rId3"/>
          <a:stretch>
            <a:fillRect/>
          </a:stretch>
        </p:blipFill>
        <p:spPr>
          <a:xfrm>
            <a:off x="317500" y="6394450"/>
            <a:ext cx="1016000" cy="192315"/>
          </a:xfrm>
          <a:prstGeom prst="rect">
            <a:avLst/>
          </a:prstGeom>
          <a:ln w="12700">
            <a:miter lim="400000"/>
          </a:ln>
        </p:spPr>
      </p:pic>
    </p:spTree>
    <p:extLst>
      <p:ext uri="{BB962C8B-B14F-4D97-AF65-F5344CB8AC3E}">
        <p14:creationId xmlns:p14="http://schemas.microsoft.com/office/powerpoint/2010/main" val="1367666015"/>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ext 2">
    <p:spTree>
      <p:nvGrpSpPr>
        <p:cNvPr id="1" name=""/>
        <p:cNvGrpSpPr/>
        <p:nvPr/>
      </p:nvGrpSpPr>
      <p:grpSpPr>
        <a:xfrm>
          <a:off x="0" y="0"/>
          <a:ext cx="0" cy="0"/>
          <a:chOff x="0" y="0"/>
          <a:chExt cx="0" cy="0"/>
        </a:xfrm>
      </p:grpSpPr>
      <p:sp>
        <p:nvSpPr>
          <p:cNvPr id="162" name="Lorem ipsum dolor sit amet, consectetur adipiscing elit, sed do eiusmod tempor incididunt ut labore et dolore magna aliqua. Ut enim ad minim veniam, quis nostrud exercitation ullamco laboris nisi ut aliquip ex ea commodo consequat. Duis aute irure dolor "/>
          <p:cNvSpPr txBox="1">
            <a:spLocks noGrp="1"/>
          </p:cNvSpPr>
          <p:nvPr>
            <p:ph type="body" idx="21"/>
          </p:nvPr>
        </p:nvSpPr>
        <p:spPr>
          <a:xfrm>
            <a:off x="2225551" y="222547"/>
            <a:ext cx="7677400" cy="5087872"/>
          </a:xfrm>
          <a:prstGeom prst="rect">
            <a:avLst/>
          </a:prstGeom>
        </p:spPr>
        <p:txBody>
          <a:bodyPr anchor="t">
            <a:noAutofit/>
          </a:bodyPr>
          <a:lstStyle>
            <a:lvl1pPr marL="0" indent="0">
              <a:lnSpc>
                <a:spcPct val="90000"/>
              </a:lnSpc>
              <a:spcBef>
                <a:spcPts val="0"/>
              </a:spcBef>
              <a:buSzTx/>
              <a:buNone/>
              <a:defRPr sz="4000">
                <a:solidFill>
                  <a:srgbClr val="10443A"/>
                </a:solidFill>
                <a:latin typeface="Urbanist SemiBold"/>
                <a:ea typeface="Urbanist SemiBold"/>
                <a:cs typeface="Urbanist SemiBold"/>
                <a:sym typeface="Urbanist SemiBold"/>
              </a:defRPr>
            </a:lvl1pPr>
          </a:lstStyle>
          <a:p>
            <a:pPr lvl="0"/>
            <a:r>
              <a:rPr lang="it-IT"/>
              <a:t>Fare clic per modificare gli stili del testo dello schema</a:t>
            </a:r>
          </a:p>
        </p:txBody>
      </p:sp>
      <p:pic>
        <p:nvPicPr>
          <p:cNvPr id="163" name="Immagine" descr="Immagine"/>
          <p:cNvPicPr>
            <a:picLocks noChangeAspect="1"/>
          </p:cNvPicPr>
          <p:nvPr/>
        </p:nvPicPr>
        <p:blipFill>
          <a:blip r:embed="rId2"/>
          <a:stretch>
            <a:fillRect/>
          </a:stretch>
        </p:blipFill>
        <p:spPr>
          <a:xfrm>
            <a:off x="311150" y="330200"/>
            <a:ext cx="1016000" cy="561044"/>
          </a:xfrm>
          <a:prstGeom prst="rect">
            <a:avLst/>
          </a:prstGeom>
          <a:ln w="12700">
            <a:miter lim="400000"/>
          </a:ln>
        </p:spPr>
      </p:pic>
      <p:pic>
        <p:nvPicPr>
          <p:cNvPr id="164" name="Immagine" descr="Immagine"/>
          <p:cNvPicPr>
            <a:picLocks noChangeAspect="1"/>
          </p:cNvPicPr>
          <p:nvPr/>
        </p:nvPicPr>
        <p:blipFill>
          <a:blip r:embed="rId3"/>
          <a:stretch>
            <a:fillRect/>
          </a:stretch>
        </p:blipFill>
        <p:spPr>
          <a:xfrm>
            <a:off x="317500" y="6394450"/>
            <a:ext cx="1016000" cy="192315"/>
          </a:xfrm>
          <a:prstGeom prst="rect">
            <a:avLst/>
          </a:prstGeom>
          <a:ln w="12700">
            <a:miter lim="400000"/>
          </a:ln>
        </p:spPr>
      </p:pic>
      <p:sp>
        <p:nvSpPr>
          <p:cNvPr id="165" name="Titolo della presentazione"/>
          <p:cNvSpPr txBox="1">
            <a:spLocks noGrp="1"/>
          </p:cNvSpPr>
          <p:nvPr>
            <p:ph type="body" sz="quarter" idx="22"/>
          </p:nvPr>
        </p:nvSpPr>
        <p:spPr>
          <a:xfrm>
            <a:off x="2261613" y="6392892"/>
            <a:ext cx="3850993" cy="256480"/>
          </a:xfrm>
          <a:prstGeom prst="rect">
            <a:avLst/>
          </a:prstGeom>
        </p:spPr>
        <p:txBody>
          <a:bodyPr anchor="t">
            <a:spAutoFit/>
          </a:bodyPr>
          <a:lstStyle>
            <a:lvl1pPr marL="0" indent="0">
              <a:spcBef>
                <a:spcPts val="0"/>
              </a:spcBef>
              <a:buSzTx/>
              <a:buNone/>
              <a:defRPr sz="1000">
                <a:solidFill>
                  <a:srgbClr val="10443A"/>
                </a:solidFill>
                <a:latin typeface="Urbanist SemiBold"/>
                <a:ea typeface="Urbanist SemiBold"/>
                <a:cs typeface="Urbanist SemiBold"/>
                <a:sym typeface="Urbanist SemiBold"/>
              </a:defRPr>
            </a:lvl1pPr>
          </a:lstStyle>
          <a:p>
            <a:pPr lvl="0"/>
            <a:r>
              <a:rPr lang="it-IT"/>
              <a:t>Fare clic per modificare gli stili del testo dello schema</a:t>
            </a:r>
          </a:p>
        </p:txBody>
      </p:sp>
      <p:sp>
        <p:nvSpPr>
          <p:cNvPr id="166" name="Sottotitolo"/>
          <p:cNvSpPr txBox="1">
            <a:spLocks noGrp="1"/>
          </p:cNvSpPr>
          <p:nvPr>
            <p:ph type="body" sz="quarter" idx="23"/>
          </p:nvPr>
        </p:nvSpPr>
        <p:spPr>
          <a:xfrm>
            <a:off x="8025619" y="266711"/>
            <a:ext cx="3850993" cy="203201"/>
          </a:xfrm>
          <a:prstGeom prst="rect">
            <a:avLst/>
          </a:prstGeom>
        </p:spPr>
        <p:txBody>
          <a:bodyPr anchor="t">
            <a:noAutofit/>
          </a:bodyPr>
          <a:lstStyle>
            <a:lvl1pPr marL="0" indent="0" algn="r">
              <a:spcBef>
                <a:spcPts val="0"/>
              </a:spcBef>
              <a:buSzTx/>
              <a:buNone/>
              <a:defRPr sz="1000">
                <a:solidFill>
                  <a:srgbClr val="10443A"/>
                </a:solidFill>
                <a:latin typeface="Urbanist SemiBold"/>
                <a:ea typeface="Urbanist SemiBold"/>
                <a:cs typeface="Urbanist SemiBold"/>
                <a:sym typeface="Urbanist SemiBold"/>
              </a:defRPr>
            </a:lvl1pPr>
          </a:lstStyle>
          <a:p>
            <a:pPr lvl="0"/>
            <a:r>
              <a:rPr lang="it-IT"/>
              <a:t>Fare clic per modificare gli stili del testo dello schema</a:t>
            </a:r>
          </a:p>
        </p:txBody>
      </p:sp>
    </p:spTree>
    <p:extLst>
      <p:ext uri="{BB962C8B-B14F-4D97-AF65-F5344CB8AC3E}">
        <p14:creationId xmlns:p14="http://schemas.microsoft.com/office/powerpoint/2010/main" val="1343300752"/>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ext + image 1">
    <p:spTree>
      <p:nvGrpSpPr>
        <p:cNvPr id="1" name=""/>
        <p:cNvGrpSpPr/>
        <p:nvPr/>
      </p:nvGrpSpPr>
      <p:grpSpPr>
        <a:xfrm>
          <a:off x="0" y="0"/>
          <a:ext cx="0" cy="0"/>
          <a:chOff x="0" y="0"/>
          <a:chExt cx="0" cy="0"/>
        </a:xfrm>
      </p:grpSpPr>
      <p:sp>
        <p:nvSpPr>
          <p:cNvPr id="174" name="Immagine"/>
          <p:cNvSpPr>
            <a:spLocks noGrp="1"/>
          </p:cNvSpPr>
          <p:nvPr>
            <p:ph type="pic" idx="21"/>
          </p:nvPr>
        </p:nvSpPr>
        <p:spPr>
          <a:xfrm>
            <a:off x="4187825" y="0"/>
            <a:ext cx="8004176" cy="6858001"/>
          </a:xfrm>
          <a:prstGeom prst="rect">
            <a:avLst/>
          </a:prstGeom>
        </p:spPr>
        <p:txBody>
          <a:bodyPr lIns="91439" tIns="45719" rIns="91439" bIns="45719" anchor="t">
            <a:noAutofit/>
          </a:bodyPr>
          <a:lstStyle/>
          <a:p>
            <a:r>
              <a:rPr lang="it-IT" dirty="0"/>
              <a:t>Fare clic sull'icona per inserire un'immagine</a:t>
            </a:r>
            <a:endParaRPr dirty="0"/>
          </a:p>
        </p:txBody>
      </p:sp>
      <p:sp>
        <p:nvSpPr>
          <p:cNvPr id="175" name="Titolo paragrafo"/>
          <p:cNvSpPr txBox="1">
            <a:spLocks noGrp="1"/>
          </p:cNvSpPr>
          <p:nvPr>
            <p:ph type="body" sz="quarter" idx="22"/>
          </p:nvPr>
        </p:nvSpPr>
        <p:spPr>
          <a:xfrm>
            <a:off x="336326" y="244543"/>
            <a:ext cx="3846918" cy="714621"/>
          </a:xfrm>
          <a:prstGeom prst="rect">
            <a:avLst/>
          </a:prstGeom>
        </p:spPr>
        <p:txBody>
          <a:bodyPr anchor="t">
            <a:noAutofit/>
          </a:bodyPr>
          <a:lstStyle>
            <a:lvl1pPr marL="0" indent="0">
              <a:lnSpc>
                <a:spcPct val="90000"/>
              </a:lnSpc>
              <a:spcBef>
                <a:spcPts val="0"/>
              </a:spcBef>
              <a:buSzTx/>
              <a:buNone/>
              <a:defRPr sz="4000">
                <a:solidFill>
                  <a:srgbClr val="10443A"/>
                </a:solidFill>
                <a:latin typeface="Urbanist SemiBold"/>
                <a:ea typeface="Urbanist SemiBold"/>
                <a:cs typeface="Urbanist SemiBold"/>
                <a:sym typeface="Urbanist SemiBold"/>
              </a:defRPr>
            </a:lvl1pPr>
          </a:lstStyle>
          <a:p>
            <a:pPr lvl="0"/>
            <a:r>
              <a:rPr lang="it-IT"/>
              <a:t>Fare clic per modificare gli stili del testo dello schema</a:t>
            </a:r>
          </a:p>
        </p:txBody>
      </p:sp>
      <p:sp>
        <p:nvSpPr>
          <p:cNvPr id="176" name="Lorem ipsum dolor sit amet, consectetur adipiscing elit, sed do eiusmod tempor incididunt ut labore et dolore magna aliqua. Ut enim ad minim veniam, quis nostrud exercitation ullamco laboris nisi ut aliquip ex ea commodo consequat. Duis aute irure dolor "/>
          <p:cNvSpPr txBox="1">
            <a:spLocks noGrp="1"/>
          </p:cNvSpPr>
          <p:nvPr>
            <p:ph type="body" sz="quarter" idx="23"/>
          </p:nvPr>
        </p:nvSpPr>
        <p:spPr>
          <a:xfrm>
            <a:off x="334289" y="3367632"/>
            <a:ext cx="3850993" cy="587340"/>
          </a:xfrm>
          <a:prstGeom prst="rect">
            <a:avLst/>
          </a:prstGeom>
        </p:spPr>
        <p:txBody>
          <a:bodyPr anchor="t">
            <a:spAutoFit/>
          </a:bodyPr>
          <a:lstStyle>
            <a:lvl1pPr marL="0" indent="0">
              <a:lnSpc>
                <a:spcPct val="90000"/>
              </a:lnSpc>
              <a:spcBef>
                <a:spcPts val="0"/>
              </a:spcBef>
              <a:buSzTx/>
              <a:buNone/>
              <a:defRPr sz="1750">
                <a:solidFill>
                  <a:srgbClr val="001713"/>
                </a:solidFill>
                <a:latin typeface="Urbanist SemiBold"/>
                <a:ea typeface="Urbanist SemiBold"/>
                <a:cs typeface="Urbanist SemiBold"/>
                <a:sym typeface="Urbanist SemiBold"/>
              </a:defRPr>
            </a:lvl1pPr>
          </a:lstStyle>
          <a:p>
            <a:pPr lvl="0"/>
            <a:r>
              <a:rPr lang="it-IT"/>
              <a:t>Fare clic per modificare gli stili del testo dello schema</a:t>
            </a:r>
          </a:p>
        </p:txBody>
      </p:sp>
      <p:pic>
        <p:nvPicPr>
          <p:cNvPr id="177" name="Immagine" descr="Immagine"/>
          <p:cNvPicPr>
            <a:picLocks noChangeAspect="1"/>
          </p:cNvPicPr>
          <p:nvPr/>
        </p:nvPicPr>
        <p:blipFill>
          <a:blip r:embed="rId2"/>
          <a:stretch>
            <a:fillRect/>
          </a:stretch>
        </p:blipFill>
        <p:spPr>
          <a:xfrm>
            <a:off x="317500" y="6394450"/>
            <a:ext cx="1016000" cy="192315"/>
          </a:xfrm>
          <a:prstGeom prst="rect">
            <a:avLst/>
          </a:prstGeom>
          <a:ln w="12700">
            <a:miter lim="400000"/>
          </a:ln>
        </p:spPr>
      </p:pic>
      <p:sp>
        <p:nvSpPr>
          <p:cNvPr id="178" name="Titolo della presentazione"/>
          <p:cNvSpPr txBox="1">
            <a:spLocks noGrp="1"/>
          </p:cNvSpPr>
          <p:nvPr>
            <p:ph type="body" sz="quarter" idx="24"/>
          </p:nvPr>
        </p:nvSpPr>
        <p:spPr>
          <a:xfrm>
            <a:off x="2261613" y="6392892"/>
            <a:ext cx="3850993" cy="256480"/>
          </a:xfrm>
          <a:prstGeom prst="rect">
            <a:avLst/>
          </a:prstGeom>
        </p:spPr>
        <p:txBody>
          <a:bodyPr anchor="t">
            <a:spAutoFit/>
          </a:bodyPr>
          <a:lstStyle>
            <a:lvl1pPr marL="0" indent="0">
              <a:spcBef>
                <a:spcPts val="0"/>
              </a:spcBef>
              <a:buSzTx/>
              <a:buNone/>
              <a:defRPr sz="1000">
                <a:solidFill>
                  <a:srgbClr val="10443A"/>
                </a:solidFill>
                <a:latin typeface="Urbanist SemiBold"/>
                <a:ea typeface="Urbanist SemiBold"/>
                <a:cs typeface="Urbanist SemiBold"/>
                <a:sym typeface="Urbanist SemiBold"/>
              </a:defRPr>
            </a:lvl1pPr>
          </a:lstStyle>
          <a:p>
            <a:pPr lvl="0"/>
            <a:r>
              <a:rPr lang="it-IT"/>
              <a:t>Fare clic per modificare gli stili del testo dello schema</a:t>
            </a:r>
          </a:p>
        </p:txBody>
      </p:sp>
      <p:sp>
        <p:nvSpPr>
          <p:cNvPr id="179" name="Sottotitolo"/>
          <p:cNvSpPr txBox="1">
            <a:spLocks noGrp="1"/>
          </p:cNvSpPr>
          <p:nvPr>
            <p:ph type="body" sz="quarter" idx="25"/>
          </p:nvPr>
        </p:nvSpPr>
        <p:spPr>
          <a:xfrm>
            <a:off x="8025619" y="266711"/>
            <a:ext cx="3850993" cy="203201"/>
          </a:xfrm>
          <a:prstGeom prst="rect">
            <a:avLst/>
          </a:prstGeom>
        </p:spPr>
        <p:txBody>
          <a:bodyPr anchor="t">
            <a:noAutofit/>
          </a:bodyPr>
          <a:lstStyle>
            <a:lvl1pPr marL="0" indent="0" algn="r">
              <a:spcBef>
                <a:spcPts val="0"/>
              </a:spcBef>
              <a:buSzTx/>
              <a:buNone/>
              <a:defRPr sz="1000">
                <a:solidFill>
                  <a:srgbClr val="FFFFFF"/>
                </a:solidFill>
                <a:latin typeface="Urbanist SemiBold"/>
                <a:ea typeface="Urbanist SemiBold"/>
                <a:cs typeface="Urbanist SemiBold"/>
                <a:sym typeface="Urbanist SemiBold"/>
              </a:defRPr>
            </a:lvl1pPr>
          </a:lstStyle>
          <a:p>
            <a:pPr lvl="0"/>
            <a:r>
              <a:rPr lang="it-IT"/>
              <a:t>Fare clic per modificare gli stili del testo dello schema</a:t>
            </a:r>
          </a:p>
        </p:txBody>
      </p:sp>
    </p:spTree>
    <p:extLst>
      <p:ext uri="{BB962C8B-B14F-4D97-AF65-F5344CB8AC3E}">
        <p14:creationId xmlns:p14="http://schemas.microsoft.com/office/powerpoint/2010/main" val="1624507199"/>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ragraphs">
    <p:spTree>
      <p:nvGrpSpPr>
        <p:cNvPr id="1" name=""/>
        <p:cNvGrpSpPr/>
        <p:nvPr/>
      </p:nvGrpSpPr>
      <p:grpSpPr>
        <a:xfrm>
          <a:off x="0" y="0"/>
          <a:ext cx="0" cy="0"/>
          <a:chOff x="0" y="0"/>
          <a:chExt cx="0" cy="0"/>
        </a:xfrm>
      </p:grpSpPr>
      <p:sp>
        <p:nvSpPr>
          <p:cNvPr id="199" name="Titolo della presentazione"/>
          <p:cNvSpPr txBox="1">
            <a:spLocks noGrp="1"/>
          </p:cNvSpPr>
          <p:nvPr>
            <p:ph type="body" sz="quarter" idx="21"/>
          </p:nvPr>
        </p:nvSpPr>
        <p:spPr>
          <a:xfrm>
            <a:off x="2261613" y="6392892"/>
            <a:ext cx="3850993" cy="256480"/>
          </a:xfrm>
          <a:prstGeom prst="rect">
            <a:avLst/>
          </a:prstGeom>
        </p:spPr>
        <p:txBody>
          <a:bodyPr anchor="t">
            <a:spAutoFit/>
          </a:bodyPr>
          <a:lstStyle>
            <a:lvl1pPr marL="0" indent="0">
              <a:spcBef>
                <a:spcPts val="0"/>
              </a:spcBef>
              <a:buSzTx/>
              <a:buNone/>
              <a:defRPr sz="1000">
                <a:solidFill>
                  <a:srgbClr val="10443A"/>
                </a:solidFill>
                <a:latin typeface="Urbanist SemiBold"/>
                <a:ea typeface="Urbanist SemiBold"/>
                <a:cs typeface="Urbanist SemiBold"/>
                <a:sym typeface="Urbanist SemiBold"/>
              </a:defRPr>
            </a:lvl1pPr>
          </a:lstStyle>
          <a:p>
            <a:pPr lvl="0"/>
            <a:r>
              <a:rPr lang="it-IT"/>
              <a:t>Fare clic per modificare gli stili del testo dello schema</a:t>
            </a:r>
          </a:p>
        </p:txBody>
      </p:sp>
      <p:sp>
        <p:nvSpPr>
          <p:cNvPr id="200" name="Sottotitolo"/>
          <p:cNvSpPr txBox="1">
            <a:spLocks noGrp="1"/>
          </p:cNvSpPr>
          <p:nvPr>
            <p:ph type="body" sz="quarter" idx="22"/>
          </p:nvPr>
        </p:nvSpPr>
        <p:spPr>
          <a:xfrm>
            <a:off x="8025619" y="266711"/>
            <a:ext cx="3850993" cy="203201"/>
          </a:xfrm>
          <a:prstGeom prst="rect">
            <a:avLst/>
          </a:prstGeom>
        </p:spPr>
        <p:txBody>
          <a:bodyPr anchor="t">
            <a:noAutofit/>
          </a:bodyPr>
          <a:lstStyle>
            <a:lvl1pPr marL="0" indent="0" algn="r">
              <a:spcBef>
                <a:spcPts val="0"/>
              </a:spcBef>
              <a:buSzTx/>
              <a:buNone/>
              <a:defRPr sz="1000">
                <a:solidFill>
                  <a:srgbClr val="10443A"/>
                </a:solidFill>
                <a:latin typeface="Urbanist SemiBold"/>
                <a:ea typeface="Urbanist SemiBold"/>
                <a:cs typeface="Urbanist SemiBold"/>
                <a:sym typeface="Urbanist SemiBold"/>
              </a:defRPr>
            </a:lvl1pPr>
          </a:lstStyle>
          <a:p>
            <a:pPr lvl="0"/>
            <a:r>
              <a:rPr lang="it-IT"/>
              <a:t>Fare clic per modificare gli stili del testo dello schema</a:t>
            </a:r>
          </a:p>
        </p:txBody>
      </p:sp>
      <p:sp>
        <p:nvSpPr>
          <p:cNvPr id="201" name="Titolo paragrafo"/>
          <p:cNvSpPr txBox="1">
            <a:spLocks noGrp="1"/>
          </p:cNvSpPr>
          <p:nvPr>
            <p:ph type="body" sz="quarter" idx="23"/>
          </p:nvPr>
        </p:nvSpPr>
        <p:spPr>
          <a:xfrm>
            <a:off x="336326" y="255357"/>
            <a:ext cx="3846918" cy="714621"/>
          </a:xfrm>
          <a:prstGeom prst="rect">
            <a:avLst/>
          </a:prstGeom>
        </p:spPr>
        <p:txBody>
          <a:bodyPr anchor="t">
            <a:noAutofit/>
          </a:bodyPr>
          <a:lstStyle>
            <a:lvl1pPr marL="0" indent="0">
              <a:lnSpc>
                <a:spcPct val="90000"/>
              </a:lnSpc>
              <a:spcBef>
                <a:spcPts val="0"/>
              </a:spcBef>
              <a:buSzTx/>
              <a:buNone/>
              <a:defRPr sz="4000">
                <a:solidFill>
                  <a:srgbClr val="10443A"/>
                </a:solidFill>
                <a:latin typeface="Urbanist SemiBold"/>
                <a:ea typeface="Urbanist SemiBold"/>
                <a:cs typeface="Urbanist SemiBold"/>
                <a:sym typeface="Urbanist SemiBold"/>
              </a:defRPr>
            </a:lvl1pPr>
          </a:lstStyle>
          <a:p>
            <a:pPr lvl="0"/>
            <a:r>
              <a:rPr lang="it-IT"/>
              <a:t>Fare clic per modificare gli stili del testo dello schema</a:t>
            </a:r>
          </a:p>
        </p:txBody>
      </p:sp>
      <p:sp>
        <p:nvSpPr>
          <p:cNvPr id="202" name="Lorem ipsum dolor sit amet, consectetur adipiscing elit, sed do eiusmod tempor incididunt ut labore et dolore magna aliqua. Ut enim ad minim veniam, quis nostrud exercitation ullamco laboris nisi ut aliquip ex ea commodo consequat."/>
          <p:cNvSpPr txBox="1">
            <a:spLocks noGrp="1"/>
          </p:cNvSpPr>
          <p:nvPr>
            <p:ph type="body" sz="quarter" idx="24"/>
          </p:nvPr>
        </p:nvSpPr>
        <p:spPr>
          <a:xfrm>
            <a:off x="2268563" y="3154333"/>
            <a:ext cx="1921296" cy="448841"/>
          </a:xfrm>
          <a:prstGeom prst="rect">
            <a:avLst/>
          </a:prstGeom>
        </p:spPr>
        <p:txBody>
          <a:bodyPr anchor="t">
            <a:spAutoFit/>
          </a:bodyPr>
          <a:lstStyle>
            <a:lvl1pPr marL="0" indent="0">
              <a:lnSpc>
                <a:spcPct val="90000"/>
              </a:lnSpc>
              <a:spcBef>
                <a:spcPts val="0"/>
              </a:spcBef>
              <a:buSzTx/>
              <a:buNone/>
              <a:defRPr sz="1250">
                <a:solidFill>
                  <a:srgbClr val="001713"/>
                </a:solidFill>
                <a:latin typeface="Urbanist SemiBold"/>
                <a:ea typeface="Urbanist SemiBold"/>
                <a:cs typeface="Urbanist SemiBold"/>
                <a:sym typeface="Urbanist SemiBold"/>
              </a:defRPr>
            </a:lvl1pPr>
          </a:lstStyle>
          <a:p>
            <a:pPr lvl="0"/>
            <a:r>
              <a:rPr lang="it-IT"/>
              <a:t>Fare clic per modificare gli stili del testo dello schema</a:t>
            </a:r>
          </a:p>
        </p:txBody>
      </p:sp>
      <p:sp>
        <p:nvSpPr>
          <p:cNvPr id="203" name="Titolo…"/>
          <p:cNvSpPr txBox="1">
            <a:spLocks noGrp="1"/>
          </p:cNvSpPr>
          <p:nvPr>
            <p:ph type="body" sz="quarter" idx="25"/>
          </p:nvPr>
        </p:nvSpPr>
        <p:spPr>
          <a:xfrm>
            <a:off x="2272610" y="1907719"/>
            <a:ext cx="2542702" cy="7507696"/>
          </a:xfrm>
          <a:prstGeom prst="rect">
            <a:avLst/>
          </a:prstGeom>
        </p:spPr>
        <p:txBody>
          <a:bodyPr anchor="t">
            <a:spAutoFit/>
          </a:bodyPr>
          <a:lstStyle/>
          <a:p>
            <a:pPr marL="0" lvl="0" indent="0">
              <a:lnSpc>
                <a:spcPct val="80000"/>
              </a:lnSpc>
              <a:spcBef>
                <a:spcPts val="0"/>
              </a:spcBef>
              <a:buSzTx/>
              <a:buNone/>
              <a:defRPr sz="6000">
                <a:solidFill>
                  <a:srgbClr val="001713"/>
                </a:solidFill>
                <a:latin typeface="Urbanist SemiBold"/>
                <a:ea typeface="Urbanist SemiBold"/>
                <a:cs typeface="Urbanist SemiBold"/>
                <a:sym typeface="Urbanist SemiBold"/>
              </a:defRPr>
            </a:pPr>
            <a:r>
              <a:rPr lang="it-IT"/>
              <a:t>Fare clic per modificare gli stili del testo dello schema</a:t>
            </a:r>
          </a:p>
          <a:p>
            <a:pPr marL="0" lvl="1" indent="0">
              <a:lnSpc>
                <a:spcPct val="80000"/>
              </a:lnSpc>
              <a:spcBef>
                <a:spcPts val="0"/>
              </a:spcBef>
              <a:buSzTx/>
              <a:buNone/>
              <a:defRPr sz="6000">
                <a:solidFill>
                  <a:srgbClr val="001713"/>
                </a:solidFill>
                <a:latin typeface="Urbanist SemiBold"/>
                <a:ea typeface="Urbanist SemiBold"/>
                <a:cs typeface="Urbanist SemiBold"/>
                <a:sym typeface="Urbanist SemiBold"/>
              </a:defRPr>
            </a:pPr>
            <a:r>
              <a:rPr lang="it-IT"/>
              <a:t>Secondo livello</a:t>
            </a:r>
          </a:p>
        </p:txBody>
      </p:sp>
      <p:sp>
        <p:nvSpPr>
          <p:cNvPr id="204" name="Lorem ipsum dolor sit amet, consectetur adipiscing elit, sed do eiusmod tempor incididunt ut labore et dolore magna aliqua. Ut enim ad minim veniam, quis nostrud exercitation ullamco laboris nisi ut aliquip ex ea commodo consequat."/>
          <p:cNvSpPr txBox="1">
            <a:spLocks noGrp="1"/>
          </p:cNvSpPr>
          <p:nvPr>
            <p:ph type="body" sz="quarter" idx="26"/>
          </p:nvPr>
        </p:nvSpPr>
        <p:spPr>
          <a:xfrm>
            <a:off x="5454789" y="3154333"/>
            <a:ext cx="1921295" cy="448841"/>
          </a:xfrm>
          <a:prstGeom prst="rect">
            <a:avLst/>
          </a:prstGeom>
        </p:spPr>
        <p:txBody>
          <a:bodyPr anchor="t">
            <a:spAutoFit/>
          </a:bodyPr>
          <a:lstStyle>
            <a:lvl1pPr marL="0" indent="0">
              <a:lnSpc>
                <a:spcPct val="90000"/>
              </a:lnSpc>
              <a:spcBef>
                <a:spcPts val="0"/>
              </a:spcBef>
              <a:buSzTx/>
              <a:buNone/>
              <a:defRPr sz="1250">
                <a:solidFill>
                  <a:srgbClr val="001713"/>
                </a:solidFill>
                <a:latin typeface="Urbanist SemiBold"/>
                <a:ea typeface="Urbanist SemiBold"/>
                <a:cs typeface="Urbanist SemiBold"/>
                <a:sym typeface="Urbanist SemiBold"/>
              </a:defRPr>
            </a:lvl1pPr>
          </a:lstStyle>
          <a:p>
            <a:pPr lvl="0"/>
            <a:r>
              <a:rPr lang="it-IT"/>
              <a:t>Fare clic per modificare gli stili del testo dello schema</a:t>
            </a:r>
          </a:p>
        </p:txBody>
      </p:sp>
      <p:sp>
        <p:nvSpPr>
          <p:cNvPr id="205" name="Lorem ipsum dolor sit amet, consectetur adipiscing elit, sed do eiusmod tempor incididunt ut labore et dolore magna aliqua. Ut enim ad minim veniam, quis nostrud exercitation ullamco laboris nisi ut aliquip ex ea commodo consequat."/>
          <p:cNvSpPr txBox="1">
            <a:spLocks noGrp="1"/>
          </p:cNvSpPr>
          <p:nvPr>
            <p:ph type="body" sz="quarter" idx="27"/>
          </p:nvPr>
        </p:nvSpPr>
        <p:spPr>
          <a:xfrm>
            <a:off x="8641015" y="3154333"/>
            <a:ext cx="1921295" cy="448841"/>
          </a:xfrm>
          <a:prstGeom prst="rect">
            <a:avLst/>
          </a:prstGeom>
        </p:spPr>
        <p:txBody>
          <a:bodyPr anchor="t">
            <a:spAutoFit/>
          </a:bodyPr>
          <a:lstStyle>
            <a:lvl1pPr marL="0" indent="0">
              <a:lnSpc>
                <a:spcPct val="90000"/>
              </a:lnSpc>
              <a:spcBef>
                <a:spcPts val="0"/>
              </a:spcBef>
              <a:buSzTx/>
              <a:buNone/>
              <a:defRPr sz="1250">
                <a:solidFill>
                  <a:srgbClr val="001713"/>
                </a:solidFill>
                <a:latin typeface="Urbanist SemiBold"/>
                <a:ea typeface="Urbanist SemiBold"/>
                <a:cs typeface="Urbanist SemiBold"/>
                <a:sym typeface="Urbanist SemiBold"/>
              </a:defRPr>
            </a:lvl1pPr>
          </a:lstStyle>
          <a:p>
            <a:pPr lvl="0"/>
            <a:r>
              <a:rPr lang="it-IT"/>
              <a:t>Fare clic per modificare gli stili del testo dello schema</a:t>
            </a:r>
          </a:p>
        </p:txBody>
      </p:sp>
      <p:pic>
        <p:nvPicPr>
          <p:cNvPr id="206" name="Immagine" descr="Immagine"/>
          <p:cNvPicPr>
            <a:picLocks noChangeAspect="1"/>
          </p:cNvPicPr>
          <p:nvPr/>
        </p:nvPicPr>
        <p:blipFill>
          <a:blip r:embed="rId2"/>
          <a:stretch>
            <a:fillRect/>
          </a:stretch>
        </p:blipFill>
        <p:spPr>
          <a:xfrm>
            <a:off x="1988374" y="2013665"/>
            <a:ext cx="241913" cy="313827"/>
          </a:xfrm>
          <a:prstGeom prst="rect">
            <a:avLst/>
          </a:prstGeom>
          <a:ln w="12700">
            <a:miter lim="400000"/>
          </a:ln>
        </p:spPr>
      </p:pic>
      <p:sp>
        <p:nvSpPr>
          <p:cNvPr id="207" name="Titolo…"/>
          <p:cNvSpPr txBox="1">
            <a:spLocks noGrp="1"/>
          </p:cNvSpPr>
          <p:nvPr>
            <p:ph type="body" sz="quarter" idx="28"/>
          </p:nvPr>
        </p:nvSpPr>
        <p:spPr>
          <a:xfrm>
            <a:off x="5475516" y="1907719"/>
            <a:ext cx="2542702" cy="7507696"/>
          </a:xfrm>
          <a:prstGeom prst="rect">
            <a:avLst/>
          </a:prstGeom>
        </p:spPr>
        <p:txBody>
          <a:bodyPr anchor="t">
            <a:spAutoFit/>
          </a:bodyPr>
          <a:lstStyle/>
          <a:p>
            <a:pPr marL="0" lvl="0" indent="0">
              <a:lnSpc>
                <a:spcPct val="80000"/>
              </a:lnSpc>
              <a:spcBef>
                <a:spcPts val="0"/>
              </a:spcBef>
              <a:buSzTx/>
              <a:buNone/>
              <a:defRPr sz="6000">
                <a:solidFill>
                  <a:srgbClr val="001713"/>
                </a:solidFill>
                <a:latin typeface="Urbanist SemiBold"/>
                <a:ea typeface="Urbanist SemiBold"/>
                <a:cs typeface="Urbanist SemiBold"/>
                <a:sym typeface="Urbanist SemiBold"/>
              </a:defRPr>
            </a:pPr>
            <a:r>
              <a:rPr lang="it-IT"/>
              <a:t>Fare clic per modificare gli stili del testo dello schema</a:t>
            </a:r>
          </a:p>
          <a:p>
            <a:pPr marL="0" lvl="1" indent="0">
              <a:lnSpc>
                <a:spcPct val="80000"/>
              </a:lnSpc>
              <a:spcBef>
                <a:spcPts val="0"/>
              </a:spcBef>
              <a:buSzTx/>
              <a:buNone/>
              <a:defRPr sz="6000">
                <a:solidFill>
                  <a:srgbClr val="001713"/>
                </a:solidFill>
                <a:latin typeface="Urbanist SemiBold"/>
                <a:ea typeface="Urbanist SemiBold"/>
                <a:cs typeface="Urbanist SemiBold"/>
                <a:sym typeface="Urbanist SemiBold"/>
              </a:defRPr>
            </a:pPr>
            <a:r>
              <a:rPr lang="it-IT"/>
              <a:t>Secondo livello</a:t>
            </a:r>
          </a:p>
        </p:txBody>
      </p:sp>
      <p:pic>
        <p:nvPicPr>
          <p:cNvPr id="208" name="Immagine" descr="Immagine"/>
          <p:cNvPicPr>
            <a:picLocks noChangeAspect="1"/>
          </p:cNvPicPr>
          <p:nvPr/>
        </p:nvPicPr>
        <p:blipFill>
          <a:blip r:embed="rId2"/>
          <a:stretch>
            <a:fillRect/>
          </a:stretch>
        </p:blipFill>
        <p:spPr>
          <a:xfrm>
            <a:off x="5191280" y="2013665"/>
            <a:ext cx="241913" cy="313827"/>
          </a:xfrm>
          <a:prstGeom prst="rect">
            <a:avLst/>
          </a:prstGeom>
          <a:ln w="12700">
            <a:miter lim="400000"/>
          </a:ln>
        </p:spPr>
      </p:pic>
      <p:sp>
        <p:nvSpPr>
          <p:cNvPr id="209" name="Titolo…"/>
          <p:cNvSpPr txBox="1">
            <a:spLocks noGrp="1"/>
          </p:cNvSpPr>
          <p:nvPr>
            <p:ph type="body" sz="quarter" idx="29"/>
          </p:nvPr>
        </p:nvSpPr>
        <p:spPr>
          <a:xfrm>
            <a:off x="8653022" y="1907719"/>
            <a:ext cx="2542702" cy="7507696"/>
          </a:xfrm>
          <a:prstGeom prst="rect">
            <a:avLst/>
          </a:prstGeom>
        </p:spPr>
        <p:txBody>
          <a:bodyPr anchor="t">
            <a:spAutoFit/>
          </a:bodyPr>
          <a:lstStyle/>
          <a:p>
            <a:pPr marL="0" lvl="0" indent="0">
              <a:lnSpc>
                <a:spcPct val="80000"/>
              </a:lnSpc>
              <a:spcBef>
                <a:spcPts val="0"/>
              </a:spcBef>
              <a:buSzTx/>
              <a:buNone/>
              <a:defRPr sz="6000">
                <a:solidFill>
                  <a:srgbClr val="001713"/>
                </a:solidFill>
                <a:latin typeface="Urbanist SemiBold"/>
                <a:ea typeface="Urbanist SemiBold"/>
                <a:cs typeface="Urbanist SemiBold"/>
                <a:sym typeface="Urbanist SemiBold"/>
              </a:defRPr>
            </a:pPr>
            <a:r>
              <a:rPr lang="it-IT"/>
              <a:t>Fare clic per modificare gli stili del testo dello schema</a:t>
            </a:r>
          </a:p>
          <a:p>
            <a:pPr marL="0" lvl="1" indent="0">
              <a:lnSpc>
                <a:spcPct val="80000"/>
              </a:lnSpc>
              <a:spcBef>
                <a:spcPts val="0"/>
              </a:spcBef>
              <a:buSzTx/>
              <a:buNone/>
              <a:defRPr sz="6000">
                <a:solidFill>
                  <a:srgbClr val="001713"/>
                </a:solidFill>
                <a:latin typeface="Urbanist SemiBold"/>
                <a:ea typeface="Urbanist SemiBold"/>
                <a:cs typeface="Urbanist SemiBold"/>
                <a:sym typeface="Urbanist SemiBold"/>
              </a:defRPr>
            </a:pPr>
            <a:r>
              <a:rPr lang="it-IT"/>
              <a:t>Secondo livello</a:t>
            </a:r>
          </a:p>
        </p:txBody>
      </p:sp>
      <p:pic>
        <p:nvPicPr>
          <p:cNvPr id="210" name="Immagine" descr="Immagine"/>
          <p:cNvPicPr>
            <a:picLocks noChangeAspect="1"/>
          </p:cNvPicPr>
          <p:nvPr/>
        </p:nvPicPr>
        <p:blipFill>
          <a:blip r:embed="rId2"/>
          <a:stretch>
            <a:fillRect/>
          </a:stretch>
        </p:blipFill>
        <p:spPr>
          <a:xfrm>
            <a:off x="8368785" y="2013665"/>
            <a:ext cx="241913" cy="313827"/>
          </a:xfrm>
          <a:prstGeom prst="rect">
            <a:avLst/>
          </a:prstGeom>
          <a:ln w="12700">
            <a:miter lim="400000"/>
          </a:ln>
        </p:spPr>
      </p:pic>
      <p:pic>
        <p:nvPicPr>
          <p:cNvPr id="211" name="Immagine" descr="Immagine"/>
          <p:cNvPicPr>
            <a:picLocks noChangeAspect="1"/>
          </p:cNvPicPr>
          <p:nvPr/>
        </p:nvPicPr>
        <p:blipFill>
          <a:blip r:embed="rId3"/>
          <a:stretch>
            <a:fillRect/>
          </a:stretch>
        </p:blipFill>
        <p:spPr>
          <a:xfrm>
            <a:off x="317500" y="6394450"/>
            <a:ext cx="1016000" cy="192315"/>
          </a:xfrm>
          <a:prstGeom prst="rect">
            <a:avLst/>
          </a:prstGeom>
          <a:ln w="12700">
            <a:miter lim="400000"/>
          </a:ln>
        </p:spPr>
      </p:pic>
    </p:spTree>
    <p:extLst>
      <p:ext uri="{BB962C8B-B14F-4D97-AF65-F5344CB8AC3E}">
        <p14:creationId xmlns:p14="http://schemas.microsoft.com/office/powerpoint/2010/main" val="1564709710"/>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Data">
    <p:spTree>
      <p:nvGrpSpPr>
        <p:cNvPr id="1" name=""/>
        <p:cNvGrpSpPr/>
        <p:nvPr/>
      </p:nvGrpSpPr>
      <p:grpSpPr>
        <a:xfrm>
          <a:off x="0" y="0"/>
          <a:ext cx="0" cy="0"/>
          <a:chOff x="0" y="0"/>
          <a:chExt cx="0" cy="0"/>
        </a:xfrm>
      </p:grpSpPr>
      <p:pic>
        <p:nvPicPr>
          <p:cNvPr id="219" name="Immagine" descr="Immagine"/>
          <p:cNvPicPr>
            <a:picLocks noChangeAspect="1"/>
          </p:cNvPicPr>
          <p:nvPr/>
        </p:nvPicPr>
        <p:blipFill>
          <a:blip r:embed="rId2"/>
          <a:srcRect l="49415" t="36550" r="2988" b="36550"/>
          <a:stretch>
            <a:fillRect/>
          </a:stretch>
        </p:blipFill>
        <p:spPr>
          <a:xfrm>
            <a:off x="-9927" y="-8327"/>
            <a:ext cx="12211936" cy="6901537"/>
          </a:xfrm>
          <a:prstGeom prst="rect">
            <a:avLst/>
          </a:prstGeom>
          <a:ln w="12700">
            <a:miter lim="400000"/>
          </a:ln>
        </p:spPr>
      </p:pic>
      <p:sp>
        <p:nvSpPr>
          <p:cNvPr id="220" name="Titolo della presentazione"/>
          <p:cNvSpPr txBox="1">
            <a:spLocks noGrp="1"/>
          </p:cNvSpPr>
          <p:nvPr>
            <p:ph type="body" sz="quarter" idx="21"/>
          </p:nvPr>
        </p:nvSpPr>
        <p:spPr>
          <a:xfrm>
            <a:off x="2261613" y="6392892"/>
            <a:ext cx="3850993" cy="256480"/>
          </a:xfrm>
          <a:prstGeom prst="rect">
            <a:avLst/>
          </a:prstGeom>
        </p:spPr>
        <p:txBody>
          <a:bodyPr anchor="t">
            <a:spAutoFit/>
          </a:bodyPr>
          <a:lstStyle>
            <a:lvl1pPr marL="0" indent="0">
              <a:spcBef>
                <a:spcPts val="0"/>
              </a:spcBef>
              <a:buSzTx/>
              <a:buNone/>
              <a:defRPr sz="1000">
                <a:solidFill>
                  <a:srgbClr val="10443A"/>
                </a:solidFill>
                <a:latin typeface="Urbanist SemiBold"/>
                <a:ea typeface="Urbanist SemiBold"/>
                <a:cs typeface="Urbanist SemiBold"/>
                <a:sym typeface="Urbanist SemiBold"/>
              </a:defRPr>
            </a:lvl1pPr>
          </a:lstStyle>
          <a:p>
            <a:pPr lvl="0"/>
            <a:r>
              <a:rPr lang="it-IT"/>
              <a:t>Fare clic per modificare gli stili del testo dello schema</a:t>
            </a:r>
          </a:p>
        </p:txBody>
      </p:sp>
      <p:sp>
        <p:nvSpPr>
          <p:cNvPr id="221" name="Sottotitolo"/>
          <p:cNvSpPr txBox="1">
            <a:spLocks noGrp="1"/>
          </p:cNvSpPr>
          <p:nvPr>
            <p:ph type="body" sz="quarter" idx="22"/>
          </p:nvPr>
        </p:nvSpPr>
        <p:spPr>
          <a:xfrm>
            <a:off x="8025619" y="266711"/>
            <a:ext cx="3850993" cy="203201"/>
          </a:xfrm>
          <a:prstGeom prst="rect">
            <a:avLst/>
          </a:prstGeom>
        </p:spPr>
        <p:txBody>
          <a:bodyPr anchor="t">
            <a:noAutofit/>
          </a:bodyPr>
          <a:lstStyle>
            <a:lvl1pPr marL="0" indent="0" algn="r">
              <a:spcBef>
                <a:spcPts val="0"/>
              </a:spcBef>
              <a:buSzTx/>
              <a:buNone/>
              <a:defRPr sz="1000">
                <a:solidFill>
                  <a:srgbClr val="10443A"/>
                </a:solidFill>
                <a:latin typeface="Urbanist SemiBold"/>
                <a:ea typeface="Urbanist SemiBold"/>
                <a:cs typeface="Urbanist SemiBold"/>
                <a:sym typeface="Urbanist SemiBold"/>
              </a:defRPr>
            </a:lvl1pPr>
          </a:lstStyle>
          <a:p>
            <a:pPr lvl="0"/>
            <a:r>
              <a:rPr lang="it-IT"/>
              <a:t>Fare clic per modificare gli stili del testo dello schema</a:t>
            </a:r>
          </a:p>
        </p:txBody>
      </p:sp>
      <p:sp>
        <p:nvSpPr>
          <p:cNvPr id="222" name="Titolo paragrafo"/>
          <p:cNvSpPr txBox="1">
            <a:spLocks noGrp="1"/>
          </p:cNvSpPr>
          <p:nvPr>
            <p:ph type="body" sz="quarter" idx="23"/>
          </p:nvPr>
        </p:nvSpPr>
        <p:spPr>
          <a:xfrm>
            <a:off x="336326" y="255357"/>
            <a:ext cx="3846918" cy="714621"/>
          </a:xfrm>
          <a:prstGeom prst="rect">
            <a:avLst/>
          </a:prstGeom>
        </p:spPr>
        <p:txBody>
          <a:bodyPr anchor="t">
            <a:noAutofit/>
          </a:bodyPr>
          <a:lstStyle>
            <a:lvl1pPr marL="0" indent="0">
              <a:lnSpc>
                <a:spcPct val="90000"/>
              </a:lnSpc>
              <a:spcBef>
                <a:spcPts val="0"/>
              </a:spcBef>
              <a:buSzTx/>
              <a:buNone/>
              <a:defRPr sz="4000">
                <a:solidFill>
                  <a:srgbClr val="10443A"/>
                </a:solidFill>
                <a:latin typeface="Urbanist SemiBold"/>
                <a:ea typeface="Urbanist SemiBold"/>
                <a:cs typeface="Urbanist SemiBold"/>
                <a:sym typeface="Urbanist SemiBold"/>
              </a:defRPr>
            </a:lvl1pPr>
          </a:lstStyle>
          <a:p>
            <a:pPr lvl="0"/>
            <a:r>
              <a:rPr lang="it-IT"/>
              <a:t>Fare clic per modificare gli stili del testo dello schema</a:t>
            </a:r>
          </a:p>
        </p:txBody>
      </p:sp>
      <p:sp>
        <p:nvSpPr>
          <p:cNvPr id="223" name="00%"/>
          <p:cNvSpPr txBox="1">
            <a:spLocks noGrp="1"/>
          </p:cNvSpPr>
          <p:nvPr>
            <p:ph type="body" sz="quarter" idx="24"/>
          </p:nvPr>
        </p:nvSpPr>
        <p:spPr>
          <a:xfrm>
            <a:off x="2272610" y="2661735"/>
            <a:ext cx="1589087" cy="11201015"/>
          </a:xfrm>
          <a:prstGeom prst="rect">
            <a:avLst/>
          </a:prstGeom>
        </p:spPr>
        <p:txBody>
          <a:bodyPr anchor="t">
            <a:spAutoFit/>
          </a:bodyPr>
          <a:lstStyle>
            <a:lvl1pPr marL="0" indent="0">
              <a:lnSpc>
                <a:spcPct val="80000"/>
              </a:lnSpc>
              <a:spcBef>
                <a:spcPts val="0"/>
              </a:spcBef>
              <a:buSzTx/>
              <a:buNone/>
              <a:defRPr sz="6000">
                <a:solidFill>
                  <a:srgbClr val="10443A"/>
                </a:solidFill>
                <a:latin typeface="Urbanist SemiBold"/>
                <a:ea typeface="Urbanist SemiBold"/>
                <a:cs typeface="Urbanist SemiBold"/>
                <a:sym typeface="Urbanist SemiBold"/>
              </a:defRPr>
            </a:lvl1pPr>
          </a:lstStyle>
          <a:p>
            <a:pPr lvl="0"/>
            <a:r>
              <a:rPr lang="it-IT"/>
              <a:t>Fare clic per modificare gli stili del testo dello schema</a:t>
            </a:r>
          </a:p>
        </p:txBody>
      </p:sp>
      <p:sp>
        <p:nvSpPr>
          <p:cNvPr id="224" name="Lorem ipsum dolor sit amet, consectetur adipiscing elit."/>
          <p:cNvSpPr txBox="1">
            <a:spLocks noGrp="1"/>
          </p:cNvSpPr>
          <p:nvPr>
            <p:ph type="body" sz="quarter" idx="25"/>
          </p:nvPr>
        </p:nvSpPr>
        <p:spPr>
          <a:xfrm>
            <a:off x="2268563" y="3728901"/>
            <a:ext cx="1921296" cy="448841"/>
          </a:xfrm>
          <a:prstGeom prst="rect">
            <a:avLst/>
          </a:prstGeom>
        </p:spPr>
        <p:txBody>
          <a:bodyPr anchor="t">
            <a:spAutoFit/>
          </a:bodyPr>
          <a:lstStyle>
            <a:lvl1pPr marL="0" indent="0">
              <a:lnSpc>
                <a:spcPct val="90000"/>
              </a:lnSpc>
              <a:spcBef>
                <a:spcPts val="0"/>
              </a:spcBef>
              <a:buSzTx/>
              <a:buNone/>
              <a:defRPr sz="1250">
                <a:solidFill>
                  <a:srgbClr val="001713"/>
                </a:solidFill>
                <a:latin typeface="Urbanist SemiBold"/>
                <a:ea typeface="Urbanist SemiBold"/>
                <a:cs typeface="Urbanist SemiBold"/>
                <a:sym typeface="Urbanist SemiBold"/>
              </a:defRPr>
            </a:lvl1pPr>
          </a:lstStyle>
          <a:p>
            <a:pPr lvl="0"/>
            <a:r>
              <a:rPr lang="it-IT"/>
              <a:t>Fare clic per modificare gli stili del testo dello schema</a:t>
            </a:r>
          </a:p>
        </p:txBody>
      </p:sp>
      <p:sp>
        <p:nvSpPr>
          <p:cNvPr id="225" name="00%"/>
          <p:cNvSpPr txBox="1">
            <a:spLocks noGrp="1"/>
          </p:cNvSpPr>
          <p:nvPr>
            <p:ph type="body" sz="quarter" idx="26"/>
          </p:nvPr>
        </p:nvSpPr>
        <p:spPr>
          <a:xfrm>
            <a:off x="5886748" y="2661735"/>
            <a:ext cx="1589086" cy="11201015"/>
          </a:xfrm>
          <a:prstGeom prst="rect">
            <a:avLst/>
          </a:prstGeom>
        </p:spPr>
        <p:txBody>
          <a:bodyPr anchor="t">
            <a:spAutoFit/>
          </a:bodyPr>
          <a:lstStyle>
            <a:lvl1pPr marL="0" indent="0">
              <a:lnSpc>
                <a:spcPct val="80000"/>
              </a:lnSpc>
              <a:spcBef>
                <a:spcPts val="0"/>
              </a:spcBef>
              <a:buSzTx/>
              <a:buNone/>
              <a:defRPr sz="6000">
                <a:solidFill>
                  <a:srgbClr val="10443A"/>
                </a:solidFill>
                <a:latin typeface="Urbanist SemiBold"/>
                <a:ea typeface="Urbanist SemiBold"/>
                <a:cs typeface="Urbanist SemiBold"/>
                <a:sym typeface="Urbanist SemiBold"/>
              </a:defRPr>
            </a:lvl1pPr>
          </a:lstStyle>
          <a:p>
            <a:pPr lvl="0"/>
            <a:r>
              <a:rPr lang="it-IT"/>
              <a:t>Fare clic per modificare gli stili del testo dello schema</a:t>
            </a:r>
          </a:p>
        </p:txBody>
      </p:sp>
      <p:sp>
        <p:nvSpPr>
          <p:cNvPr id="226" name="Lorem ipsum dolor sit amet, consectetur adipiscing elit."/>
          <p:cNvSpPr txBox="1">
            <a:spLocks noGrp="1"/>
          </p:cNvSpPr>
          <p:nvPr>
            <p:ph type="body" sz="quarter" idx="27"/>
          </p:nvPr>
        </p:nvSpPr>
        <p:spPr>
          <a:xfrm>
            <a:off x="5882700" y="3728901"/>
            <a:ext cx="1921295" cy="448841"/>
          </a:xfrm>
          <a:prstGeom prst="rect">
            <a:avLst/>
          </a:prstGeom>
        </p:spPr>
        <p:txBody>
          <a:bodyPr anchor="t">
            <a:spAutoFit/>
          </a:bodyPr>
          <a:lstStyle>
            <a:lvl1pPr marL="0" indent="0">
              <a:lnSpc>
                <a:spcPct val="90000"/>
              </a:lnSpc>
              <a:spcBef>
                <a:spcPts val="0"/>
              </a:spcBef>
              <a:buSzTx/>
              <a:buNone/>
              <a:defRPr sz="1250">
                <a:solidFill>
                  <a:srgbClr val="001713"/>
                </a:solidFill>
                <a:latin typeface="Urbanist SemiBold"/>
                <a:ea typeface="Urbanist SemiBold"/>
                <a:cs typeface="Urbanist SemiBold"/>
                <a:sym typeface="Urbanist SemiBold"/>
              </a:defRPr>
            </a:lvl1pPr>
          </a:lstStyle>
          <a:p>
            <a:pPr lvl="0"/>
            <a:r>
              <a:rPr lang="it-IT"/>
              <a:t>Fare clic per modificare gli stili del testo dello schema</a:t>
            </a:r>
          </a:p>
        </p:txBody>
      </p:sp>
      <p:sp>
        <p:nvSpPr>
          <p:cNvPr id="227" name="00%"/>
          <p:cNvSpPr txBox="1">
            <a:spLocks noGrp="1"/>
          </p:cNvSpPr>
          <p:nvPr>
            <p:ph type="body" sz="quarter" idx="28"/>
          </p:nvPr>
        </p:nvSpPr>
        <p:spPr>
          <a:xfrm>
            <a:off x="9500885" y="2661735"/>
            <a:ext cx="1589086" cy="11201015"/>
          </a:xfrm>
          <a:prstGeom prst="rect">
            <a:avLst/>
          </a:prstGeom>
        </p:spPr>
        <p:txBody>
          <a:bodyPr anchor="t">
            <a:spAutoFit/>
          </a:bodyPr>
          <a:lstStyle>
            <a:lvl1pPr marL="0" indent="0">
              <a:lnSpc>
                <a:spcPct val="80000"/>
              </a:lnSpc>
              <a:spcBef>
                <a:spcPts val="0"/>
              </a:spcBef>
              <a:buSzTx/>
              <a:buNone/>
              <a:defRPr sz="6000">
                <a:solidFill>
                  <a:srgbClr val="10443A"/>
                </a:solidFill>
                <a:latin typeface="Urbanist SemiBold"/>
                <a:ea typeface="Urbanist SemiBold"/>
                <a:cs typeface="Urbanist SemiBold"/>
                <a:sym typeface="Urbanist SemiBold"/>
              </a:defRPr>
            </a:lvl1pPr>
          </a:lstStyle>
          <a:p>
            <a:pPr lvl="0"/>
            <a:r>
              <a:rPr lang="it-IT"/>
              <a:t>Fare clic per modificare gli stili del testo dello schema</a:t>
            </a:r>
          </a:p>
        </p:txBody>
      </p:sp>
      <p:sp>
        <p:nvSpPr>
          <p:cNvPr id="228" name="Lorem ipsum dolor sit amet, consectetur adipiscing elit."/>
          <p:cNvSpPr txBox="1">
            <a:spLocks noGrp="1"/>
          </p:cNvSpPr>
          <p:nvPr>
            <p:ph type="body" sz="quarter" idx="29"/>
          </p:nvPr>
        </p:nvSpPr>
        <p:spPr>
          <a:xfrm>
            <a:off x="9496838" y="3728901"/>
            <a:ext cx="1921295" cy="448841"/>
          </a:xfrm>
          <a:prstGeom prst="rect">
            <a:avLst/>
          </a:prstGeom>
        </p:spPr>
        <p:txBody>
          <a:bodyPr anchor="t">
            <a:spAutoFit/>
          </a:bodyPr>
          <a:lstStyle>
            <a:lvl1pPr marL="0" indent="0">
              <a:lnSpc>
                <a:spcPct val="90000"/>
              </a:lnSpc>
              <a:spcBef>
                <a:spcPts val="0"/>
              </a:spcBef>
              <a:buSzTx/>
              <a:buNone/>
              <a:defRPr sz="1250">
                <a:solidFill>
                  <a:srgbClr val="001713"/>
                </a:solidFill>
                <a:latin typeface="Urbanist SemiBold"/>
                <a:ea typeface="Urbanist SemiBold"/>
                <a:cs typeface="Urbanist SemiBold"/>
                <a:sym typeface="Urbanist SemiBold"/>
              </a:defRPr>
            </a:lvl1pPr>
          </a:lstStyle>
          <a:p>
            <a:pPr lvl="0"/>
            <a:r>
              <a:rPr lang="it-IT"/>
              <a:t>Fare clic per modificare gli stili del testo dello schema</a:t>
            </a:r>
          </a:p>
        </p:txBody>
      </p:sp>
      <p:pic>
        <p:nvPicPr>
          <p:cNvPr id="229" name="Immagine" descr="Immagine"/>
          <p:cNvPicPr>
            <a:picLocks noChangeAspect="1"/>
          </p:cNvPicPr>
          <p:nvPr/>
        </p:nvPicPr>
        <p:blipFill>
          <a:blip r:embed="rId3"/>
          <a:stretch>
            <a:fillRect/>
          </a:stretch>
        </p:blipFill>
        <p:spPr>
          <a:xfrm>
            <a:off x="317500" y="6394450"/>
            <a:ext cx="1016000" cy="192315"/>
          </a:xfrm>
          <a:prstGeom prst="rect">
            <a:avLst/>
          </a:prstGeom>
          <a:ln w="12700">
            <a:miter lim="400000"/>
          </a:ln>
        </p:spPr>
      </p:pic>
    </p:spTree>
    <p:extLst>
      <p:ext uri="{BB962C8B-B14F-4D97-AF65-F5344CB8AC3E}">
        <p14:creationId xmlns:p14="http://schemas.microsoft.com/office/powerpoint/2010/main" val="1345457057"/>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hank you">
    <p:spTree>
      <p:nvGrpSpPr>
        <p:cNvPr id="1" name=""/>
        <p:cNvGrpSpPr/>
        <p:nvPr/>
      </p:nvGrpSpPr>
      <p:grpSpPr>
        <a:xfrm>
          <a:off x="0" y="0"/>
          <a:ext cx="0" cy="0"/>
          <a:chOff x="0" y="0"/>
          <a:chExt cx="0" cy="0"/>
        </a:xfrm>
      </p:grpSpPr>
      <p:pic>
        <p:nvPicPr>
          <p:cNvPr id="237" name="Immagine" descr="Immagine"/>
          <p:cNvPicPr>
            <a:picLocks noChangeAspect="1"/>
          </p:cNvPicPr>
          <p:nvPr/>
        </p:nvPicPr>
        <p:blipFill>
          <a:blip r:embed="rId2"/>
          <a:srcRect l="8739" t="19187" r="8739" b="19187"/>
          <a:stretch>
            <a:fillRect/>
          </a:stretch>
        </p:blipFill>
        <p:spPr>
          <a:xfrm>
            <a:off x="-32692" y="-17436"/>
            <a:ext cx="12257383" cy="6892871"/>
          </a:xfrm>
          <a:prstGeom prst="rect">
            <a:avLst/>
          </a:prstGeom>
          <a:ln w="12700">
            <a:miter lim="400000"/>
          </a:ln>
        </p:spPr>
      </p:pic>
      <p:sp>
        <p:nvSpPr>
          <p:cNvPr id="238" name="Titolo della presentazione"/>
          <p:cNvSpPr txBox="1">
            <a:spLocks noGrp="1"/>
          </p:cNvSpPr>
          <p:nvPr>
            <p:ph type="body" sz="quarter" idx="21"/>
          </p:nvPr>
        </p:nvSpPr>
        <p:spPr>
          <a:xfrm>
            <a:off x="2261613" y="6392892"/>
            <a:ext cx="3850993" cy="256480"/>
          </a:xfrm>
          <a:prstGeom prst="rect">
            <a:avLst/>
          </a:prstGeom>
        </p:spPr>
        <p:txBody>
          <a:bodyPr anchor="t">
            <a:spAutoFit/>
          </a:bodyPr>
          <a:lstStyle>
            <a:lvl1pPr marL="0" indent="0">
              <a:spcBef>
                <a:spcPts val="0"/>
              </a:spcBef>
              <a:buSzTx/>
              <a:buNone/>
              <a:defRPr sz="1000">
                <a:solidFill>
                  <a:srgbClr val="C4FF46"/>
                </a:solidFill>
                <a:latin typeface="Urbanist SemiBold"/>
                <a:ea typeface="Urbanist SemiBold"/>
                <a:cs typeface="Urbanist SemiBold"/>
                <a:sym typeface="Urbanist SemiBold"/>
              </a:defRPr>
            </a:lvl1pPr>
          </a:lstStyle>
          <a:p>
            <a:pPr lvl="0"/>
            <a:r>
              <a:rPr lang="it-IT"/>
              <a:t>Fare clic per modificare gli stili del testo dello schema</a:t>
            </a:r>
          </a:p>
        </p:txBody>
      </p:sp>
      <p:pic>
        <p:nvPicPr>
          <p:cNvPr id="239" name="Immagine" descr="Immagine"/>
          <p:cNvPicPr>
            <a:picLocks noChangeAspect="1"/>
          </p:cNvPicPr>
          <p:nvPr/>
        </p:nvPicPr>
        <p:blipFill>
          <a:blip r:embed="rId3"/>
          <a:stretch>
            <a:fillRect/>
          </a:stretch>
        </p:blipFill>
        <p:spPr>
          <a:xfrm>
            <a:off x="317500" y="6394450"/>
            <a:ext cx="1016000" cy="192315"/>
          </a:xfrm>
          <a:prstGeom prst="rect">
            <a:avLst/>
          </a:prstGeom>
          <a:ln w="12700">
            <a:miter lim="400000"/>
          </a:ln>
        </p:spPr>
      </p:pic>
      <p:pic>
        <p:nvPicPr>
          <p:cNvPr id="240" name="Risorsa 2@4x.png" descr="Risorsa 2@4x.png"/>
          <p:cNvPicPr>
            <a:picLocks noChangeAspect="1"/>
          </p:cNvPicPr>
          <p:nvPr/>
        </p:nvPicPr>
        <p:blipFill>
          <a:blip r:embed="rId4"/>
          <a:stretch>
            <a:fillRect/>
          </a:stretch>
        </p:blipFill>
        <p:spPr>
          <a:xfrm>
            <a:off x="4444758" y="3008095"/>
            <a:ext cx="3302485" cy="841810"/>
          </a:xfrm>
          <a:prstGeom prst="rect">
            <a:avLst/>
          </a:prstGeom>
          <a:ln w="12700">
            <a:miter lim="400000"/>
          </a:ln>
        </p:spPr>
      </p:pic>
    </p:spTree>
    <p:extLst>
      <p:ext uri="{BB962C8B-B14F-4D97-AF65-F5344CB8AC3E}">
        <p14:creationId xmlns:p14="http://schemas.microsoft.com/office/powerpoint/2010/main" val="79728261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White">
    <p:spTree>
      <p:nvGrpSpPr>
        <p:cNvPr id="1" name=""/>
        <p:cNvGrpSpPr/>
        <p:nvPr/>
      </p:nvGrpSpPr>
      <p:grpSpPr>
        <a:xfrm>
          <a:off x="0" y="0"/>
          <a:ext cx="0" cy="0"/>
          <a:chOff x="0" y="0"/>
          <a:chExt cx="0" cy="0"/>
        </a:xfrm>
      </p:grpSpPr>
      <p:sp>
        <p:nvSpPr>
          <p:cNvPr id="18" name="Titolo della presentazione"/>
          <p:cNvSpPr txBox="1">
            <a:spLocks noGrp="1"/>
          </p:cNvSpPr>
          <p:nvPr>
            <p:ph type="body" sz="quarter" idx="21"/>
          </p:nvPr>
        </p:nvSpPr>
        <p:spPr>
          <a:xfrm>
            <a:off x="2261613" y="6392892"/>
            <a:ext cx="3850993" cy="256480"/>
          </a:xfrm>
          <a:prstGeom prst="rect">
            <a:avLst/>
          </a:prstGeom>
        </p:spPr>
        <p:txBody>
          <a:bodyPr anchor="t">
            <a:spAutoFit/>
          </a:bodyPr>
          <a:lstStyle>
            <a:lvl1pPr marL="0" indent="0">
              <a:spcBef>
                <a:spcPts val="0"/>
              </a:spcBef>
              <a:buSzTx/>
              <a:buNone/>
              <a:defRPr sz="1000">
                <a:solidFill>
                  <a:srgbClr val="10443A"/>
                </a:solidFill>
                <a:latin typeface="Urbanist SemiBold"/>
                <a:ea typeface="Urbanist SemiBold"/>
                <a:cs typeface="Urbanist SemiBold"/>
                <a:sym typeface="Urbanist SemiBold"/>
              </a:defRPr>
            </a:lvl1pPr>
          </a:lstStyle>
          <a:p>
            <a:pPr lvl="0"/>
            <a:r>
              <a:rPr lang="it-IT"/>
              <a:t>Fare clic per modificare gli stili del testo dello schema</a:t>
            </a:r>
          </a:p>
        </p:txBody>
      </p:sp>
      <p:sp>
        <p:nvSpPr>
          <p:cNvPr id="19" name="Sottotitolo"/>
          <p:cNvSpPr txBox="1">
            <a:spLocks noGrp="1"/>
          </p:cNvSpPr>
          <p:nvPr>
            <p:ph type="body" sz="quarter" idx="22"/>
          </p:nvPr>
        </p:nvSpPr>
        <p:spPr>
          <a:xfrm>
            <a:off x="8025619" y="266711"/>
            <a:ext cx="3850993" cy="203201"/>
          </a:xfrm>
          <a:prstGeom prst="rect">
            <a:avLst/>
          </a:prstGeom>
        </p:spPr>
        <p:txBody>
          <a:bodyPr anchor="t">
            <a:noAutofit/>
          </a:bodyPr>
          <a:lstStyle>
            <a:lvl1pPr marL="0" indent="0" algn="r">
              <a:spcBef>
                <a:spcPts val="0"/>
              </a:spcBef>
              <a:buSzTx/>
              <a:buNone/>
              <a:defRPr sz="1000">
                <a:solidFill>
                  <a:srgbClr val="10443A"/>
                </a:solidFill>
                <a:latin typeface="Urbanist SemiBold"/>
                <a:ea typeface="Urbanist SemiBold"/>
                <a:cs typeface="Urbanist SemiBold"/>
                <a:sym typeface="Urbanist SemiBold"/>
              </a:defRPr>
            </a:lvl1pPr>
          </a:lstStyle>
          <a:p>
            <a:pPr lvl="0"/>
            <a:r>
              <a:rPr lang="it-IT"/>
              <a:t>Fare clic per modificare gli stili del testo dello schema</a:t>
            </a:r>
          </a:p>
        </p:txBody>
      </p:sp>
      <p:pic>
        <p:nvPicPr>
          <p:cNvPr id="20" name="Immagine" descr="Immagine"/>
          <p:cNvPicPr>
            <a:picLocks noChangeAspect="1"/>
          </p:cNvPicPr>
          <p:nvPr/>
        </p:nvPicPr>
        <p:blipFill>
          <a:blip r:embed="rId2"/>
          <a:stretch>
            <a:fillRect/>
          </a:stretch>
        </p:blipFill>
        <p:spPr>
          <a:xfrm>
            <a:off x="317500" y="6394450"/>
            <a:ext cx="1016000" cy="192315"/>
          </a:xfrm>
          <a:prstGeom prst="rect">
            <a:avLst/>
          </a:prstGeom>
          <a:ln w="12700">
            <a:miter lim="400000"/>
          </a:ln>
        </p:spPr>
      </p:pic>
    </p:spTree>
    <p:extLst>
      <p:ext uri="{BB962C8B-B14F-4D97-AF65-F5344CB8AC3E}">
        <p14:creationId xmlns:p14="http://schemas.microsoft.com/office/powerpoint/2010/main" val="26565856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Dark green 2">
    <p:bg>
      <p:bgPr>
        <a:solidFill>
          <a:srgbClr val="10443A"/>
        </a:solidFill>
        <a:effectLst/>
      </p:bgPr>
    </p:bg>
    <p:spTree>
      <p:nvGrpSpPr>
        <p:cNvPr id="1" name=""/>
        <p:cNvGrpSpPr/>
        <p:nvPr/>
      </p:nvGrpSpPr>
      <p:grpSpPr>
        <a:xfrm>
          <a:off x="0" y="0"/>
          <a:ext cx="0" cy="0"/>
          <a:chOff x="0" y="0"/>
          <a:chExt cx="0" cy="0"/>
        </a:xfrm>
      </p:grpSpPr>
      <p:sp>
        <p:nvSpPr>
          <p:cNvPr id="28" name="Titolo della presentazione"/>
          <p:cNvSpPr txBox="1">
            <a:spLocks noGrp="1"/>
          </p:cNvSpPr>
          <p:nvPr>
            <p:ph type="body" sz="quarter" idx="21"/>
          </p:nvPr>
        </p:nvSpPr>
        <p:spPr>
          <a:xfrm>
            <a:off x="2261613" y="6392892"/>
            <a:ext cx="3850993" cy="256480"/>
          </a:xfrm>
          <a:prstGeom prst="rect">
            <a:avLst/>
          </a:prstGeom>
        </p:spPr>
        <p:txBody>
          <a:bodyPr anchor="t">
            <a:spAutoFit/>
          </a:bodyPr>
          <a:lstStyle>
            <a:lvl1pPr marL="0" indent="0">
              <a:spcBef>
                <a:spcPts val="0"/>
              </a:spcBef>
              <a:buSzTx/>
              <a:buNone/>
              <a:defRPr sz="1000">
                <a:solidFill>
                  <a:srgbClr val="C4FF46"/>
                </a:solidFill>
                <a:latin typeface="Urbanist SemiBold"/>
                <a:ea typeface="Urbanist SemiBold"/>
                <a:cs typeface="Urbanist SemiBold"/>
                <a:sym typeface="Urbanist SemiBold"/>
              </a:defRPr>
            </a:lvl1pPr>
          </a:lstStyle>
          <a:p>
            <a:pPr lvl="0"/>
            <a:r>
              <a:rPr lang="it-IT"/>
              <a:t>Fare clic per modificare gli stili del testo dello schema</a:t>
            </a:r>
          </a:p>
        </p:txBody>
      </p:sp>
      <p:sp>
        <p:nvSpPr>
          <p:cNvPr id="29" name="Sottotitolo"/>
          <p:cNvSpPr txBox="1">
            <a:spLocks noGrp="1"/>
          </p:cNvSpPr>
          <p:nvPr>
            <p:ph type="body" sz="quarter" idx="22"/>
          </p:nvPr>
        </p:nvSpPr>
        <p:spPr>
          <a:xfrm>
            <a:off x="8025619" y="266711"/>
            <a:ext cx="3850993" cy="203201"/>
          </a:xfrm>
          <a:prstGeom prst="rect">
            <a:avLst/>
          </a:prstGeom>
        </p:spPr>
        <p:txBody>
          <a:bodyPr anchor="t">
            <a:noAutofit/>
          </a:bodyPr>
          <a:lstStyle>
            <a:lvl1pPr marL="0" indent="0" algn="r">
              <a:spcBef>
                <a:spcPts val="0"/>
              </a:spcBef>
              <a:buSzTx/>
              <a:buNone/>
              <a:defRPr sz="1000">
                <a:solidFill>
                  <a:srgbClr val="C4FF46"/>
                </a:solidFill>
                <a:latin typeface="Urbanist SemiBold"/>
                <a:ea typeface="Urbanist SemiBold"/>
                <a:cs typeface="Urbanist SemiBold"/>
                <a:sym typeface="Urbanist SemiBold"/>
              </a:defRPr>
            </a:lvl1pPr>
          </a:lstStyle>
          <a:p>
            <a:pPr lvl="0"/>
            <a:r>
              <a:rPr lang="it-IT"/>
              <a:t>Fare clic per modificare gli stili del testo dello schema</a:t>
            </a:r>
          </a:p>
        </p:txBody>
      </p:sp>
      <p:pic>
        <p:nvPicPr>
          <p:cNvPr id="30" name="Immagine" descr="Immagine"/>
          <p:cNvPicPr>
            <a:picLocks noChangeAspect="1"/>
          </p:cNvPicPr>
          <p:nvPr/>
        </p:nvPicPr>
        <p:blipFill>
          <a:blip r:embed="rId2"/>
          <a:stretch>
            <a:fillRect/>
          </a:stretch>
        </p:blipFill>
        <p:spPr>
          <a:xfrm>
            <a:off x="317500" y="6394450"/>
            <a:ext cx="1016000" cy="192315"/>
          </a:xfrm>
          <a:prstGeom prst="rect">
            <a:avLst/>
          </a:prstGeom>
          <a:ln w="12700">
            <a:miter lim="400000"/>
          </a:ln>
        </p:spPr>
      </p:pic>
    </p:spTree>
    <p:extLst>
      <p:ext uri="{BB962C8B-B14F-4D97-AF65-F5344CB8AC3E}">
        <p14:creationId xmlns:p14="http://schemas.microsoft.com/office/powerpoint/2010/main" val="2187561964"/>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Light green">
    <p:bg>
      <p:bgPr>
        <a:solidFill>
          <a:srgbClr val="C4FF46"/>
        </a:solidFill>
        <a:effectLst/>
      </p:bgPr>
    </p:bg>
    <p:spTree>
      <p:nvGrpSpPr>
        <p:cNvPr id="1" name=""/>
        <p:cNvGrpSpPr/>
        <p:nvPr/>
      </p:nvGrpSpPr>
      <p:grpSpPr>
        <a:xfrm>
          <a:off x="0" y="0"/>
          <a:ext cx="0" cy="0"/>
          <a:chOff x="0" y="0"/>
          <a:chExt cx="0" cy="0"/>
        </a:xfrm>
      </p:grpSpPr>
      <p:pic>
        <p:nvPicPr>
          <p:cNvPr id="38" name="Immagine" descr="Immagine"/>
          <p:cNvPicPr>
            <a:picLocks noChangeAspect="1"/>
          </p:cNvPicPr>
          <p:nvPr/>
        </p:nvPicPr>
        <p:blipFill>
          <a:blip r:embed="rId2"/>
          <a:stretch>
            <a:fillRect/>
          </a:stretch>
        </p:blipFill>
        <p:spPr>
          <a:xfrm>
            <a:off x="317500" y="6394450"/>
            <a:ext cx="1016000" cy="192315"/>
          </a:xfrm>
          <a:prstGeom prst="rect">
            <a:avLst/>
          </a:prstGeom>
          <a:ln w="12700">
            <a:miter lim="400000"/>
          </a:ln>
        </p:spPr>
      </p:pic>
      <p:sp>
        <p:nvSpPr>
          <p:cNvPr id="39" name="Titolo della presentazione"/>
          <p:cNvSpPr txBox="1">
            <a:spLocks noGrp="1"/>
          </p:cNvSpPr>
          <p:nvPr>
            <p:ph type="body" sz="quarter" idx="21"/>
          </p:nvPr>
        </p:nvSpPr>
        <p:spPr>
          <a:xfrm>
            <a:off x="2261613" y="6392892"/>
            <a:ext cx="3850993" cy="256480"/>
          </a:xfrm>
          <a:prstGeom prst="rect">
            <a:avLst/>
          </a:prstGeom>
        </p:spPr>
        <p:txBody>
          <a:bodyPr anchor="t">
            <a:spAutoFit/>
          </a:bodyPr>
          <a:lstStyle>
            <a:lvl1pPr marL="0" indent="0">
              <a:spcBef>
                <a:spcPts val="0"/>
              </a:spcBef>
              <a:buSzTx/>
              <a:buNone/>
              <a:defRPr sz="1000">
                <a:solidFill>
                  <a:srgbClr val="10443A"/>
                </a:solidFill>
                <a:latin typeface="Urbanist SemiBold"/>
                <a:ea typeface="Urbanist SemiBold"/>
                <a:cs typeface="Urbanist SemiBold"/>
                <a:sym typeface="Urbanist SemiBold"/>
              </a:defRPr>
            </a:lvl1pPr>
          </a:lstStyle>
          <a:p>
            <a:pPr lvl="0"/>
            <a:r>
              <a:rPr lang="it-IT"/>
              <a:t>Fare clic per modificare gli stili del testo dello schema</a:t>
            </a:r>
          </a:p>
        </p:txBody>
      </p:sp>
      <p:sp>
        <p:nvSpPr>
          <p:cNvPr id="40" name="Sottotitolo"/>
          <p:cNvSpPr txBox="1">
            <a:spLocks noGrp="1"/>
          </p:cNvSpPr>
          <p:nvPr>
            <p:ph type="body" sz="quarter" idx="22"/>
          </p:nvPr>
        </p:nvSpPr>
        <p:spPr>
          <a:xfrm>
            <a:off x="8025619" y="266711"/>
            <a:ext cx="3850993" cy="203201"/>
          </a:xfrm>
          <a:prstGeom prst="rect">
            <a:avLst/>
          </a:prstGeom>
        </p:spPr>
        <p:txBody>
          <a:bodyPr anchor="t">
            <a:noAutofit/>
          </a:bodyPr>
          <a:lstStyle>
            <a:lvl1pPr marL="0" indent="0" algn="r">
              <a:spcBef>
                <a:spcPts val="0"/>
              </a:spcBef>
              <a:buSzTx/>
              <a:buNone/>
              <a:defRPr sz="1000">
                <a:solidFill>
                  <a:srgbClr val="10443A"/>
                </a:solidFill>
                <a:latin typeface="Urbanist SemiBold"/>
                <a:ea typeface="Urbanist SemiBold"/>
                <a:cs typeface="Urbanist SemiBold"/>
                <a:sym typeface="Urbanist SemiBold"/>
              </a:defRPr>
            </a:lvl1pPr>
          </a:lstStyle>
          <a:p>
            <a:pPr lvl="0"/>
            <a:r>
              <a:rPr lang="it-IT"/>
              <a:t>Fare clic per modificare gli stili del testo dello schema</a:t>
            </a:r>
          </a:p>
        </p:txBody>
      </p:sp>
    </p:spTree>
    <p:extLst>
      <p:ext uri="{BB962C8B-B14F-4D97-AF65-F5344CB8AC3E}">
        <p14:creationId xmlns:p14="http://schemas.microsoft.com/office/powerpoint/2010/main" val="1329559988"/>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Orange Magazine">
    <p:bg>
      <p:bgPr>
        <a:solidFill>
          <a:srgbClr val="FFD568"/>
        </a:solidFill>
        <a:effectLst/>
      </p:bgPr>
    </p:bg>
    <p:spTree>
      <p:nvGrpSpPr>
        <p:cNvPr id="1" name=""/>
        <p:cNvGrpSpPr/>
        <p:nvPr/>
      </p:nvGrpSpPr>
      <p:grpSpPr>
        <a:xfrm>
          <a:off x="0" y="0"/>
          <a:ext cx="0" cy="0"/>
          <a:chOff x="0" y="0"/>
          <a:chExt cx="0" cy="0"/>
        </a:xfrm>
      </p:grpSpPr>
      <p:sp>
        <p:nvSpPr>
          <p:cNvPr id="48" name="Titolo della presentazione"/>
          <p:cNvSpPr txBox="1">
            <a:spLocks noGrp="1"/>
          </p:cNvSpPr>
          <p:nvPr>
            <p:ph type="body" sz="quarter" idx="21"/>
          </p:nvPr>
        </p:nvSpPr>
        <p:spPr>
          <a:xfrm>
            <a:off x="2261613" y="6392892"/>
            <a:ext cx="3850993" cy="256480"/>
          </a:xfrm>
          <a:prstGeom prst="rect">
            <a:avLst/>
          </a:prstGeom>
        </p:spPr>
        <p:txBody>
          <a:bodyPr anchor="t">
            <a:spAutoFit/>
          </a:bodyPr>
          <a:lstStyle>
            <a:lvl1pPr marL="0" indent="0">
              <a:spcBef>
                <a:spcPts val="0"/>
              </a:spcBef>
              <a:buSzTx/>
              <a:buNone/>
              <a:defRPr sz="1000">
                <a:solidFill>
                  <a:srgbClr val="FF8062"/>
                </a:solidFill>
                <a:latin typeface="Urbanist SemiBold"/>
                <a:ea typeface="Urbanist SemiBold"/>
                <a:cs typeface="Urbanist SemiBold"/>
                <a:sym typeface="Urbanist SemiBold"/>
              </a:defRPr>
            </a:lvl1pPr>
          </a:lstStyle>
          <a:p>
            <a:pPr lvl="0"/>
            <a:r>
              <a:rPr lang="it-IT"/>
              <a:t>Fare clic per modificare gli stili del testo dello schema</a:t>
            </a:r>
          </a:p>
        </p:txBody>
      </p:sp>
      <p:sp>
        <p:nvSpPr>
          <p:cNvPr id="49" name="Sottotitolo"/>
          <p:cNvSpPr txBox="1">
            <a:spLocks noGrp="1"/>
          </p:cNvSpPr>
          <p:nvPr>
            <p:ph type="body" sz="quarter" idx="22"/>
          </p:nvPr>
        </p:nvSpPr>
        <p:spPr>
          <a:xfrm>
            <a:off x="8025619" y="266711"/>
            <a:ext cx="3850993" cy="203201"/>
          </a:xfrm>
          <a:prstGeom prst="rect">
            <a:avLst/>
          </a:prstGeom>
        </p:spPr>
        <p:txBody>
          <a:bodyPr anchor="t">
            <a:noAutofit/>
          </a:bodyPr>
          <a:lstStyle>
            <a:lvl1pPr marL="0" indent="0" algn="r">
              <a:spcBef>
                <a:spcPts val="0"/>
              </a:spcBef>
              <a:buSzTx/>
              <a:buNone/>
              <a:defRPr sz="1000">
                <a:solidFill>
                  <a:srgbClr val="FF8062"/>
                </a:solidFill>
                <a:latin typeface="Urbanist SemiBold"/>
                <a:ea typeface="Urbanist SemiBold"/>
                <a:cs typeface="Urbanist SemiBold"/>
                <a:sym typeface="Urbanist SemiBold"/>
              </a:defRPr>
            </a:lvl1pPr>
          </a:lstStyle>
          <a:p>
            <a:pPr lvl="0"/>
            <a:r>
              <a:rPr lang="it-IT"/>
              <a:t>Fare clic per modificare gli stili del testo dello schema</a:t>
            </a:r>
          </a:p>
        </p:txBody>
      </p:sp>
      <p:pic>
        <p:nvPicPr>
          <p:cNvPr id="50" name="Immagine" descr="Immagine"/>
          <p:cNvPicPr>
            <a:picLocks noChangeAspect="1"/>
          </p:cNvPicPr>
          <p:nvPr/>
        </p:nvPicPr>
        <p:blipFill>
          <a:blip r:embed="rId2"/>
          <a:stretch>
            <a:fillRect/>
          </a:stretch>
        </p:blipFill>
        <p:spPr>
          <a:xfrm>
            <a:off x="317500" y="6394450"/>
            <a:ext cx="1016000" cy="192315"/>
          </a:xfrm>
          <a:prstGeom prst="rect">
            <a:avLst/>
          </a:prstGeom>
          <a:ln w="12700">
            <a:miter lim="400000"/>
          </a:ln>
        </p:spPr>
      </p:pic>
    </p:spTree>
    <p:extLst>
      <p:ext uri="{BB962C8B-B14F-4D97-AF65-F5344CB8AC3E}">
        <p14:creationId xmlns:p14="http://schemas.microsoft.com/office/powerpoint/2010/main" val="792764173"/>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Purple Community">
    <p:bg>
      <p:bgPr>
        <a:solidFill>
          <a:srgbClr val="F2A8FA"/>
        </a:solidFill>
        <a:effectLst/>
      </p:bgPr>
    </p:bg>
    <p:spTree>
      <p:nvGrpSpPr>
        <p:cNvPr id="1" name=""/>
        <p:cNvGrpSpPr/>
        <p:nvPr/>
      </p:nvGrpSpPr>
      <p:grpSpPr>
        <a:xfrm>
          <a:off x="0" y="0"/>
          <a:ext cx="0" cy="0"/>
          <a:chOff x="0" y="0"/>
          <a:chExt cx="0" cy="0"/>
        </a:xfrm>
      </p:grpSpPr>
      <p:sp>
        <p:nvSpPr>
          <p:cNvPr id="58" name="Titolo della presentazione"/>
          <p:cNvSpPr txBox="1">
            <a:spLocks noGrp="1"/>
          </p:cNvSpPr>
          <p:nvPr>
            <p:ph type="body" sz="quarter" idx="21"/>
          </p:nvPr>
        </p:nvSpPr>
        <p:spPr>
          <a:xfrm>
            <a:off x="2261613" y="6392892"/>
            <a:ext cx="3850993" cy="256480"/>
          </a:xfrm>
          <a:prstGeom prst="rect">
            <a:avLst/>
          </a:prstGeom>
        </p:spPr>
        <p:txBody>
          <a:bodyPr anchor="t">
            <a:spAutoFit/>
          </a:bodyPr>
          <a:lstStyle>
            <a:lvl1pPr marL="0" indent="0">
              <a:spcBef>
                <a:spcPts val="0"/>
              </a:spcBef>
              <a:buSzTx/>
              <a:buNone/>
              <a:defRPr sz="1000">
                <a:solidFill>
                  <a:srgbClr val="AE37C7"/>
                </a:solidFill>
                <a:latin typeface="Urbanist SemiBold"/>
                <a:ea typeface="Urbanist SemiBold"/>
                <a:cs typeface="Urbanist SemiBold"/>
                <a:sym typeface="Urbanist SemiBold"/>
              </a:defRPr>
            </a:lvl1pPr>
          </a:lstStyle>
          <a:p>
            <a:pPr lvl="0"/>
            <a:r>
              <a:rPr lang="it-IT"/>
              <a:t>Fare clic per modificare gli stili del testo dello schema</a:t>
            </a:r>
          </a:p>
        </p:txBody>
      </p:sp>
      <p:sp>
        <p:nvSpPr>
          <p:cNvPr id="59" name="Sottotitolo"/>
          <p:cNvSpPr txBox="1">
            <a:spLocks noGrp="1"/>
          </p:cNvSpPr>
          <p:nvPr>
            <p:ph type="body" sz="quarter" idx="22"/>
          </p:nvPr>
        </p:nvSpPr>
        <p:spPr>
          <a:xfrm>
            <a:off x="8025619" y="266711"/>
            <a:ext cx="3850993" cy="203201"/>
          </a:xfrm>
          <a:prstGeom prst="rect">
            <a:avLst/>
          </a:prstGeom>
        </p:spPr>
        <p:txBody>
          <a:bodyPr anchor="t">
            <a:noAutofit/>
          </a:bodyPr>
          <a:lstStyle>
            <a:lvl1pPr marL="0" indent="0" algn="r">
              <a:spcBef>
                <a:spcPts val="0"/>
              </a:spcBef>
              <a:buSzTx/>
              <a:buNone/>
              <a:defRPr sz="1000">
                <a:solidFill>
                  <a:srgbClr val="AE37C7"/>
                </a:solidFill>
                <a:latin typeface="Urbanist SemiBold"/>
                <a:ea typeface="Urbanist SemiBold"/>
                <a:cs typeface="Urbanist SemiBold"/>
                <a:sym typeface="Urbanist SemiBold"/>
              </a:defRPr>
            </a:lvl1pPr>
          </a:lstStyle>
          <a:p>
            <a:pPr lvl="0"/>
            <a:r>
              <a:rPr lang="it-IT"/>
              <a:t>Fare clic per modificare gli stili del testo dello schema</a:t>
            </a:r>
          </a:p>
        </p:txBody>
      </p:sp>
      <p:pic>
        <p:nvPicPr>
          <p:cNvPr id="60" name="Immagine" descr="Immagine"/>
          <p:cNvPicPr>
            <a:picLocks noChangeAspect="1"/>
          </p:cNvPicPr>
          <p:nvPr/>
        </p:nvPicPr>
        <p:blipFill>
          <a:blip r:embed="rId2"/>
          <a:stretch>
            <a:fillRect/>
          </a:stretch>
        </p:blipFill>
        <p:spPr>
          <a:xfrm>
            <a:off x="317500" y="6394450"/>
            <a:ext cx="1016000" cy="192315"/>
          </a:xfrm>
          <a:prstGeom prst="rect">
            <a:avLst/>
          </a:prstGeom>
          <a:ln w="12700">
            <a:miter lim="400000"/>
          </a:ln>
        </p:spPr>
      </p:pic>
    </p:spTree>
    <p:extLst>
      <p:ext uri="{BB962C8B-B14F-4D97-AF65-F5344CB8AC3E}">
        <p14:creationId xmlns:p14="http://schemas.microsoft.com/office/powerpoint/2010/main" val="194008365"/>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ue Academy">
    <p:bg>
      <p:bgPr>
        <a:solidFill>
          <a:srgbClr val="83B8FC"/>
        </a:solidFill>
        <a:effectLst/>
      </p:bgPr>
    </p:bg>
    <p:spTree>
      <p:nvGrpSpPr>
        <p:cNvPr id="1" name=""/>
        <p:cNvGrpSpPr/>
        <p:nvPr/>
      </p:nvGrpSpPr>
      <p:grpSpPr>
        <a:xfrm>
          <a:off x="0" y="0"/>
          <a:ext cx="0" cy="0"/>
          <a:chOff x="0" y="0"/>
          <a:chExt cx="0" cy="0"/>
        </a:xfrm>
      </p:grpSpPr>
      <p:sp>
        <p:nvSpPr>
          <p:cNvPr id="68" name="Titolo della presentazione"/>
          <p:cNvSpPr txBox="1">
            <a:spLocks noGrp="1"/>
          </p:cNvSpPr>
          <p:nvPr>
            <p:ph type="body" sz="quarter" idx="21"/>
          </p:nvPr>
        </p:nvSpPr>
        <p:spPr>
          <a:xfrm>
            <a:off x="2261613" y="6392892"/>
            <a:ext cx="3850993" cy="256480"/>
          </a:xfrm>
          <a:prstGeom prst="rect">
            <a:avLst/>
          </a:prstGeom>
        </p:spPr>
        <p:txBody>
          <a:bodyPr anchor="t">
            <a:spAutoFit/>
          </a:bodyPr>
          <a:lstStyle>
            <a:lvl1pPr marL="0" indent="0">
              <a:spcBef>
                <a:spcPts val="0"/>
              </a:spcBef>
              <a:buSzTx/>
              <a:buNone/>
              <a:defRPr sz="1000">
                <a:solidFill>
                  <a:srgbClr val="003BC4"/>
                </a:solidFill>
                <a:latin typeface="Urbanist SemiBold"/>
                <a:ea typeface="Urbanist SemiBold"/>
                <a:cs typeface="Urbanist SemiBold"/>
                <a:sym typeface="Urbanist SemiBold"/>
              </a:defRPr>
            </a:lvl1pPr>
          </a:lstStyle>
          <a:p>
            <a:pPr lvl="0"/>
            <a:r>
              <a:rPr lang="it-IT"/>
              <a:t>Fare clic per modificare gli stili del testo dello schema</a:t>
            </a:r>
          </a:p>
        </p:txBody>
      </p:sp>
      <p:sp>
        <p:nvSpPr>
          <p:cNvPr id="69" name="Sottotitolo"/>
          <p:cNvSpPr txBox="1">
            <a:spLocks noGrp="1"/>
          </p:cNvSpPr>
          <p:nvPr>
            <p:ph type="body" sz="quarter" idx="22"/>
          </p:nvPr>
        </p:nvSpPr>
        <p:spPr>
          <a:xfrm>
            <a:off x="8025619" y="266711"/>
            <a:ext cx="3850993" cy="203201"/>
          </a:xfrm>
          <a:prstGeom prst="rect">
            <a:avLst/>
          </a:prstGeom>
        </p:spPr>
        <p:txBody>
          <a:bodyPr anchor="t">
            <a:noAutofit/>
          </a:bodyPr>
          <a:lstStyle>
            <a:lvl1pPr marL="0" indent="0" algn="r">
              <a:spcBef>
                <a:spcPts val="0"/>
              </a:spcBef>
              <a:buSzTx/>
              <a:buNone/>
              <a:defRPr sz="1000">
                <a:solidFill>
                  <a:srgbClr val="003BC4"/>
                </a:solidFill>
                <a:latin typeface="Urbanist SemiBold"/>
                <a:ea typeface="Urbanist SemiBold"/>
                <a:cs typeface="Urbanist SemiBold"/>
                <a:sym typeface="Urbanist SemiBold"/>
              </a:defRPr>
            </a:lvl1pPr>
          </a:lstStyle>
          <a:p>
            <a:pPr lvl="0"/>
            <a:r>
              <a:rPr lang="it-IT"/>
              <a:t>Fare clic per modificare gli stili del testo dello schema</a:t>
            </a:r>
          </a:p>
        </p:txBody>
      </p:sp>
      <p:pic>
        <p:nvPicPr>
          <p:cNvPr id="70" name="Immagine" descr="Immagine"/>
          <p:cNvPicPr>
            <a:picLocks noChangeAspect="1"/>
          </p:cNvPicPr>
          <p:nvPr/>
        </p:nvPicPr>
        <p:blipFill>
          <a:blip r:embed="rId2"/>
          <a:stretch>
            <a:fillRect/>
          </a:stretch>
        </p:blipFill>
        <p:spPr>
          <a:xfrm>
            <a:off x="317500" y="6394450"/>
            <a:ext cx="1016000" cy="192315"/>
          </a:xfrm>
          <a:prstGeom prst="rect">
            <a:avLst/>
          </a:prstGeom>
          <a:ln w="12700">
            <a:miter lim="400000"/>
          </a:ln>
        </p:spPr>
      </p:pic>
    </p:spTree>
    <p:extLst>
      <p:ext uri="{BB962C8B-B14F-4D97-AF65-F5344CB8AC3E}">
        <p14:creationId xmlns:p14="http://schemas.microsoft.com/office/powerpoint/2010/main" val="470228474"/>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1">
    <p:bg>
      <p:bgPr>
        <a:solidFill>
          <a:srgbClr val="10443A"/>
        </a:solidFill>
        <a:effectLst/>
      </p:bgPr>
    </p:bg>
    <p:spTree>
      <p:nvGrpSpPr>
        <p:cNvPr id="1" name=""/>
        <p:cNvGrpSpPr/>
        <p:nvPr/>
      </p:nvGrpSpPr>
      <p:grpSpPr>
        <a:xfrm>
          <a:off x="0" y="0"/>
          <a:ext cx="0" cy="0"/>
          <a:chOff x="0" y="0"/>
          <a:chExt cx="0" cy="0"/>
        </a:xfrm>
      </p:grpSpPr>
      <p:pic>
        <p:nvPicPr>
          <p:cNvPr id="78" name="Immagine" descr="Immagine"/>
          <p:cNvPicPr>
            <a:picLocks noChangeAspect="1"/>
          </p:cNvPicPr>
          <p:nvPr/>
        </p:nvPicPr>
        <p:blipFill>
          <a:blip r:embed="rId2"/>
          <a:srcRect t="9160" b="9160"/>
          <a:stretch>
            <a:fillRect/>
          </a:stretch>
        </p:blipFill>
        <p:spPr>
          <a:xfrm>
            <a:off x="-15776" y="-6847"/>
            <a:ext cx="12223500" cy="6871620"/>
          </a:xfrm>
          <a:prstGeom prst="rect">
            <a:avLst/>
          </a:prstGeom>
          <a:ln w="12700">
            <a:miter lim="400000"/>
          </a:ln>
        </p:spPr>
      </p:pic>
      <p:sp>
        <p:nvSpPr>
          <p:cNvPr id="79" name="TITOLO DELLA PRESENTAZIONE"/>
          <p:cNvSpPr txBox="1">
            <a:spLocks noGrp="1"/>
          </p:cNvSpPr>
          <p:nvPr>
            <p:ph type="body" sz="quarter" idx="21"/>
          </p:nvPr>
        </p:nvSpPr>
        <p:spPr>
          <a:xfrm>
            <a:off x="2261836" y="2280349"/>
            <a:ext cx="7688866" cy="1639825"/>
          </a:xfrm>
          <a:prstGeom prst="rect">
            <a:avLst/>
          </a:prstGeom>
        </p:spPr>
        <p:txBody>
          <a:bodyPr>
            <a:noAutofit/>
          </a:bodyPr>
          <a:lstStyle>
            <a:lvl1pPr marL="0" indent="0" algn="ctr">
              <a:lnSpc>
                <a:spcPct val="90000"/>
              </a:lnSpc>
              <a:spcBef>
                <a:spcPts val="0"/>
              </a:spcBef>
              <a:buSzTx/>
              <a:buNone/>
              <a:defRPr sz="5500">
                <a:solidFill>
                  <a:srgbClr val="C4FF46"/>
                </a:solidFill>
                <a:latin typeface="Urbanist SemiBold"/>
                <a:ea typeface="Urbanist SemiBold"/>
                <a:cs typeface="Urbanist SemiBold"/>
                <a:sym typeface="Urbanist SemiBold"/>
              </a:defRPr>
            </a:lvl1pPr>
          </a:lstStyle>
          <a:p>
            <a:pPr lvl="0"/>
            <a:r>
              <a:rPr lang="it-IT"/>
              <a:t>Fare clic per modificare gli stili del testo dello schema</a:t>
            </a:r>
          </a:p>
        </p:txBody>
      </p:sp>
      <p:sp>
        <p:nvSpPr>
          <p:cNvPr id="80" name="Sottotitolo | data"/>
          <p:cNvSpPr txBox="1">
            <a:spLocks noGrp="1"/>
          </p:cNvSpPr>
          <p:nvPr>
            <p:ph type="body" sz="quarter" idx="22"/>
          </p:nvPr>
        </p:nvSpPr>
        <p:spPr>
          <a:xfrm>
            <a:off x="4769396" y="4114401"/>
            <a:ext cx="2673746" cy="463251"/>
          </a:xfrm>
          <a:prstGeom prst="rect">
            <a:avLst/>
          </a:prstGeom>
        </p:spPr>
        <p:txBody>
          <a:bodyPr>
            <a:noAutofit/>
          </a:bodyPr>
          <a:lstStyle>
            <a:lvl1pPr marL="0" indent="0" algn="ctr">
              <a:lnSpc>
                <a:spcPct val="90000"/>
              </a:lnSpc>
              <a:spcBef>
                <a:spcPts val="0"/>
              </a:spcBef>
              <a:buSzTx/>
              <a:buNone/>
              <a:defRPr sz="1500">
                <a:solidFill>
                  <a:srgbClr val="C4FF46"/>
                </a:solidFill>
                <a:latin typeface="Urbanist SemiBold"/>
                <a:ea typeface="Urbanist SemiBold"/>
                <a:cs typeface="Urbanist SemiBold"/>
                <a:sym typeface="Urbanist SemiBold"/>
              </a:defRPr>
            </a:lvl1pPr>
          </a:lstStyle>
          <a:p>
            <a:pPr lvl="0"/>
            <a:r>
              <a:rPr lang="it-IT"/>
              <a:t>Fare clic per modificare gli stili del testo dello schema</a:t>
            </a:r>
          </a:p>
        </p:txBody>
      </p:sp>
      <p:pic>
        <p:nvPicPr>
          <p:cNvPr id="81" name="Immagine" descr="Immagine"/>
          <p:cNvPicPr>
            <a:picLocks noChangeAspect="1"/>
          </p:cNvPicPr>
          <p:nvPr/>
        </p:nvPicPr>
        <p:blipFill>
          <a:blip r:embed="rId3"/>
          <a:stretch>
            <a:fillRect/>
          </a:stretch>
        </p:blipFill>
        <p:spPr>
          <a:xfrm>
            <a:off x="317500" y="6394450"/>
            <a:ext cx="1016000" cy="192315"/>
          </a:xfrm>
          <a:prstGeom prst="rect">
            <a:avLst/>
          </a:prstGeom>
          <a:ln w="12700">
            <a:miter lim="400000"/>
          </a:ln>
        </p:spPr>
      </p:pic>
    </p:spTree>
    <p:extLst>
      <p:ext uri="{BB962C8B-B14F-4D97-AF65-F5344CB8AC3E}">
        <p14:creationId xmlns:p14="http://schemas.microsoft.com/office/powerpoint/2010/main" val="2541119433"/>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2">
    <p:bg>
      <p:bgPr>
        <a:solidFill>
          <a:srgbClr val="10443A"/>
        </a:solidFill>
        <a:effectLst/>
      </p:bgPr>
    </p:bg>
    <p:spTree>
      <p:nvGrpSpPr>
        <p:cNvPr id="1" name=""/>
        <p:cNvGrpSpPr/>
        <p:nvPr/>
      </p:nvGrpSpPr>
      <p:grpSpPr>
        <a:xfrm>
          <a:off x="0" y="0"/>
          <a:ext cx="0" cy="0"/>
          <a:chOff x="0" y="0"/>
          <a:chExt cx="0" cy="0"/>
        </a:xfrm>
      </p:grpSpPr>
      <p:pic>
        <p:nvPicPr>
          <p:cNvPr id="89" name="Immagine" descr="Immagine"/>
          <p:cNvPicPr>
            <a:picLocks noChangeAspect="1"/>
          </p:cNvPicPr>
          <p:nvPr/>
        </p:nvPicPr>
        <p:blipFill>
          <a:blip r:embed="rId2"/>
          <a:srcRect l="50151" t="36494" b="36494"/>
          <a:stretch>
            <a:fillRect/>
          </a:stretch>
        </p:blipFill>
        <p:spPr>
          <a:xfrm>
            <a:off x="6297" y="-16728"/>
            <a:ext cx="12696492" cy="6879774"/>
          </a:xfrm>
          <a:prstGeom prst="rect">
            <a:avLst/>
          </a:prstGeom>
          <a:ln w="12700">
            <a:miter lim="400000"/>
          </a:ln>
        </p:spPr>
      </p:pic>
      <p:sp>
        <p:nvSpPr>
          <p:cNvPr id="90" name="TITOLO DELLA PRESENTAZIONE"/>
          <p:cNvSpPr txBox="1">
            <a:spLocks noGrp="1"/>
          </p:cNvSpPr>
          <p:nvPr>
            <p:ph type="body" sz="quarter" idx="21"/>
          </p:nvPr>
        </p:nvSpPr>
        <p:spPr>
          <a:xfrm>
            <a:off x="2261836" y="2348395"/>
            <a:ext cx="7688866" cy="1639825"/>
          </a:xfrm>
          <a:prstGeom prst="rect">
            <a:avLst/>
          </a:prstGeom>
        </p:spPr>
        <p:txBody>
          <a:bodyPr>
            <a:noAutofit/>
          </a:bodyPr>
          <a:lstStyle>
            <a:lvl1pPr marL="0" indent="0">
              <a:lnSpc>
                <a:spcPct val="90000"/>
              </a:lnSpc>
              <a:spcBef>
                <a:spcPts val="0"/>
              </a:spcBef>
              <a:buSzTx/>
              <a:buNone/>
              <a:defRPr sz="5500">
                <a:solidFill>
                  <a:srgbClr val="C4FF46"/>
                </a:solidFill>
                <a:latin typeface="Urbanist SemiBold"/>
                <a:ea typeface="Urbanist SemiBold"/>
                <a:cs typeface="Urbanist SemiBold"/>
                <a:sym typeface="Urbanist SemiBold"/>
              </a:defRPr>
            </a:lvl1pPr>
          </a:lstStyle>
          <a:p>
            <a:pPr lvl="0"/>
            <a:r>
              <a:rPr lang="it-IT"/>
              <a:t>Fare clic per modificare gli stili del testo dello schema</a:t>
            </a:r>
          </a:p>
        </p:txBody>
      </p:sp>
      <p:sp>
        <p:nvSpPr>
          <p:cNvPr id="91" name="Sottotitolo | data"/>
          <p:cNvSpPr txBox="1">
            <a:spLocks noGrp="1"/>
          </p:cNvSpPr>
          <p:nvPr>
            <p:ph type="body" sz="quarter" idx="22"/>
          </p:nvPr>
        </p:nvSpPr>
        <p:spPr>
          <a:xfrm>
            <a:off x="2246460" y="4046355"/>
            <a:ext cx="5796173" cy="463251"/>
          </a:xfrm>
          <a:prstGeom prst="rect">
            <a:avLst/>
          </a:prstGeom>
        </p:spPr>
        <p:txBody>
          <a:bodyPr>
            <a:noAutofit/>
          </a:bodyPr>
          <a:lstStyle>
            <a:lvl1pPr marL="0" indent="0">
              <a:lnSpc>
                <a:spcPct val="90000"/>
              </a:lnSpc>
              <a:spcBef>
                <a:spcPts val="0"/>
              </a:spcBef>
              <a:buSzTx/>
              <a:buNone/>
              <a:defRPr sz="1500">
                <a:solidFill>
                  <a:srgbClr val="C4FF46"/>
                </a:solidFill>
                <a:latin typeface="Urbanist SemiBold"/>
                <a:ea typeface="Urbanist SemiBold"/>
                <a:cs typeface="Urbanist SemiBold"/>
                <a:sym typeface="Urbanist SemiBold"/>
              </a:defRPr>
            </a:lvl1pPr>
          </a:lstStyle>
          <a:p>
            <a:pPr lvl="0"/>
            <a:r>
              <a:rPr lang="it-IT"/>
              <a:t>Fare clic per modificare gli stili del testo dello schema</a:t>
            </a:r>
          </a:p>
        </p:txBody>
      </p:sp>
      <p:pic>
        <p:nvPicPr>
          <p:cNvPr id="92" name="Immagine" descr="Immagine"/>
          <p:cNvPicPr>
            <a:picLocks noChangeAspect="1"/>
          </p:cNvPicPr>
          <p:nvPr/>
        </p:nvPicPr>
        <p:blipFill>
          <a:blip r:embed="rId3"/>
          <a:stretch>
            <a:fillRect/>
          </a:stretch>
        </p:blipFill>
        <p:spPr>
          <a:xfrm>
            <a:off x="317500" y="6394450"/>
            <a:ext cx="1016000" cy="192315"/>
          </a:xfrm>
          <a:prstGeom prst="rect">
            <a:avLst/>
          </a:prstGeom>
          <a:ln w="12700">
            <a:miter lim="400000"/>
          </a:ln>
        </p:spPr>
      </p:pic>
    </p:spTree>
    <p:extLst>
      <p:ext uri="{BB962C8B-B14F-4D97-AF65-F5344CB8AC3E}">
        <p14:creationId xmlns:p14="http://schemas.microsoft.com/office/powerpoint/2010/main" val="3333476983"/>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olo Testo"/>
          <p:cNvSpPr txBox="1">
            <a:spLocks noGrp="1"/>
          </p:cNvSpPr>
          <p:nvPr>
            <p:ph type="title"/>
          </p:nvPr>
        </p:nvSpPr>
        <p:spPr>
          <a:xfrm>
            <a:off x="844550" y="177800"/>
            <a:ext cx="10502900" cy="1143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Titolo Testo</a:t>
            </a:r>
          </a:p>
        </p:txBody>
      </p:sp>
      <p:sp>
        <p:nvSpPr>
          <p:cNvPr id="3" name="Corpo livello uno…"/>
          <p:cNvSpPr txBox="1">
            <a:spLocks noGrp="1"/>
          </p:cNvSpPr>
          <p:nvPr>
            <p:ph type="body" idx="1"/>
          </p:nvPr>
        </p:nvSpPr>
        <p:spPr>
          <a:xfrm>
            <a:off x="844550" y="1574800"/>
            <a:ext cx="10502900" cy="4648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rPr dirty="0" err="1"/>
              <a:t>Corpo</a:t>
            </a:r>
            <a:r>
              <a:rPr dirty="0"/>
              <a:t> </a:t>
            </a:r>
            <a:r>
              <a:rPr dirty="0" err="1"/>
              <a:t>livello</a:t>
            </a:r>
            <a:r>
              <a:rPr dirty="0"/>
              <a:t> uno</a:t>
            </a:r>
          </a:p>
          <a:p>
            <a:pPr lvl="1"/>
            <a:r>
              <a:rPr dirty="0" err="1"/>
              <a:t>Corpo</a:t>
            </a:r>
            <a:r>
              <a:rPr dirty="0"/>
              <a:t> </a:t>
            </a:r>
            <a:r>
              <a:rPr dirty="0" err="1"/>
              <a:t>livello</a:t>
            </a:r>
            <a:r>
              <a:rPr dirty="0"/>
              <a:t> due</a:t>
            </a:r>
          </a:p>
          <a:p>
            <a:pPr lvl="2"/>
            <a:r>
              <a:rPr dirty="0" err="1"/>
              <a:t>Corpo</a:t>
            </a:r>
            <a:r>
              <a:rPr dirty="0"/>
              <a:t> </a:t>
            </a:r>
            <a:r>
              <a:rPr dirty="0" err="1"/>
              <a:t>livello</a:t>
            </a:r>
            <a:r>
              <a:rPr dirty="0"/>
              <a:t> </a:t>
            </a:r>
            <a:r>
              <a:rPr dirty="0" err="1"/>
              <a:t>tre</a:t>
            </a:r>
            <a:endParaRPr dirty="0"/>
          </a:p>
          <a:p>
            <a:pPr lvl="3"/>
            <a:r>
              <a:rPr dirty="0" err="1"/>
              <a:t>Corpo</a:t>
            </a:r>
            <a:r>
              <a:rPr dirty="0"/>
              <a:t> </a:t>
            </a:r>
            <a:r>
              <a:rPr dirty="0" err="1"/>
              <a:t>livello</a:t>
            </a:r>
            <a:r>
              <a:rPr dirty="0"/>
              <a:t> quattro</a:t>
            </a:r>
          </a:p>
          <a:p>
            <a:pPr lvl="4"/>
            <a:r>
              <a:rPr dirty="0" err="1"/>
              <a:t>Corpo</a:t>
            </a:r>
            <a:r>
              <a:rPr dirty="0"/>
              <a:t> </a:t>
            </a:r>
            <a:r>
              <a:rPr dirty="0" err="1"/>
              <a:t>livello</a:t>
            </a:r>
            <a:r>
              <a:rPr dirty="0"/>
              <a:t> cinque</a:t>
            </a:r>
          </a:p>
        </p:txBody>
      </p:sp>
      <p:sp>
        <p:nvSpPr>
          <p:cNvPr id="4" name="MSIPCMContentMarking" descr="{&quot;HashCode&quot;:1316454463,&quot;Placement&quot;:&quot;Footer&quot;,&quot;Top&quot;:520.68866,&quot;Left&quot;:456.924164,&quot;SlideWidth&quot;:960,&quot;SlideHeight&quot;:540}">
            <a:extLst>
              <a:ext uri="{FF2B5EF4-FFF2-40B4-BE49-F238E27FC236}">
                <a16:creationId xmlns:a16="http://schemas.microsoft.com/office/drawing/2014/main" id="{2AB369C0-AA6A-D180-1A20-7F782FDE7C0C}"/>
              </a:ext>
            </a:extLst>
          </p:cNvPr>
          <p:cNvSpPr txBox="1"/>
          <p:nvPr userDrawn="1"/>
        </p:nvSpPr>
        <p:spPr>
          <a:xfrm>
            <a:off x="5802937" y="6612746"/>
            <a:ext cx="586126" cy="24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1">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it-IT" sz="900" b="1" i="0" u="none" strike="noStrike" cap="none" spc="0" normalizeH="0" baseline="0" dirty="0">
                <a:ln>
                  <a:noFill/>
                </a:ln>
                <a:solidFill>
                  <a:srgbClr val="000000"/>
                </a:solidFill>
                <a:effectLst/>
                <a:uFillTx/>
                <a:latin typeface="Calibri" panose="020F0502020204030204" pitchFamily="34" charset="0"/>
                <a:ea typeface="Helvetica Neue"/>
                <a:cs typeface="Helvetica Neue"/>
                <a:sym typeface="Helvetica Neue"/>
              </a:rPr>
              <a:t>PUBLIC</a:t>
            </a:r>
          </a:p>
        </p:txBody>
      </p:sp>
    </p:spTree>
    <p:extLst>
      <p:ext uri="{BB962C8B-B14F-4D97-AF65-F5344CB8AC3E}">
        <p14:creationId xmlns:p14="http://schemas.microsoft.com/office/powerpoint/2010/main" val="261341548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5" r:id="rId10"/>
    <p:sldLayoutId id="2147483696" r:id="rId11"/>
    <p:sldLayoutId id="2147483697" r:id="rId12"/>
    <p:sldLayoutId id="2147483698" r:id="rId13"/>
    <p:sldLayoutId id="2147483700" r:id="rId14"/>
    <p:sldLayoutId id="2147483701" r:id="rId15"/>
    <p:sldLayoutId id="2147483702" r:id="rId16"/>
  </p:sldLayoutIdLst>
  <p:transition spd="med"/>
  <p:txStyles>
    <p:titleStyle>
      <a:lvl1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1pPr>
      <a:lvl2pPr marL="0" marR="0" indent="22860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2pPr>
      <a:lvl3pPr marL="0" marR="0" indent="45720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3pPr>
      <a:lvl4pPr marL="0" marR="0" indent="68580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4pPr>
      <a:lvl5pPr marL="0" marR="0" indent="91440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5pPr>
      <a:lvl6pPr marL="0" marR="0" indent="114300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6pPr>
      <a:lvl7pPr marL="0" marR="0" indent="137160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7pPr>
      <a:lvl8pPr marL="0" marR="0" indent="160020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8pPr>
      <a:lvl9pPr marL="0" marR="0" indent="182880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9pPr>
    </p:titleStyle>
    <p:bodyStyle>
      <a:lvl1pPr marL="31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1pPr>
      <a:lvl2pPr marL="635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41275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1pPr>
      <a:lvl2pPr marL="0" marR="0" indent="228600" algn="ctr" defTabSz="41275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2pPr>
      <a:lvl3pPr marL="0" marR="0" indent="457200" algn="ctr" defTabSz="41275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3pPr>
      <a:lvl4pPr marL="0" marR="0" indent="685800" algn="ctr" defTabSz="41275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4pPr>
      <a:lvl5pPr marL="0" marR="0" indent="914400" algn="ctr" defTabSz="41275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5pPr>
      <a:lvl6pPr marL="0" marR="0" indent="1143000" algn="ctr" defTabSz="41275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6pPr>
      <a:lvl7pPr marL="0" marR="0" indent="1371600" algn="ctr" defTabSz="41275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7pPr>
      <a:lvl8pPr marL="0" marR="0" indent="1600200" algn="ctr" defTabSz="41275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8pPr>
      <a:lvl9pPr marL="0" marR="0" indent="1828800" algn="ctr" defTabSz="41275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9pPr>
    </p:otherStyle>
  </p:txStyles>
  <p:extLst>
    <p:ext uri="{27BBF7A9-308A-43DC-89C8-2F10F3537804}">
      <p15:sldGuideLst xmlns:p15="http://schemas.microsoft.com/office/powerpoint/2012/main">
        <p15:guide id="1" pos="7680">
          <p15:clr>
            <a:srgbClr val="F26B43"/>
          </p15:clr>
        </p15:guide>
        <p15:guide id="2" orient="horz" pos="4320">
          <p15:clr>
            <a:srgbClr val="F26B43"/>
          </p15:clr>
        </p15:guide>
        <p15:guide id="3" pos="400">
          <p15:clr>
            <a:srgbClr val="F26B43"/>
          </p15:clr>
        </p15:guide>
        <p15:guide id="4" pos="2872">
          <p15:clr>
            <a:srgbClr val="F26B43"/>
          </p15:clr>
        </p15:guide>
        <p15:guide id="5" pos="5276">
          <p15:clr>
            <a:srgbClr val="F26B43"/>
          </p15:clr>
        </p15:guide>
        <p15:guide id="6" pos="10107">
          <p15:clr>
            <a:srgbClr val="F26B43"/>
          </p15:clr>
        </p15:guide>
        <p15:guide id="7" pos="12533">
          <p15:clr>
            <a:srgbClr val="F26B43"/>
          </p15:clr>
        </p15:guide>
        <p15:guide id="8" pos="14960">
          <p15:clr>
            <a:srgbClr val="F26B43"/>
          </p15:clr>
        </p15:guide>
        <p15:guide id="9" orient="horz" pos="419">
          <p15:clr>
            <a:srgbClr val="F26B43"/>
          </p15:clr>
        </p15:guide>
        <p15:guide id="10" orient="horz" pos="822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5.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3">
            <a:extLst>
              <a:ext uri="{FF2B5EF4-FFF2-40B4-BE49-F238E27FC236}">
                <a16:creationId xmlns:a16="http://schemas.microsoft.com/office/drawing/2014/main" id="{82EFB435-FCE7-171C-CBC5-F8820DBFF543}"/>
              </a:ext>
            </a:extLst>
          </p:cNvPr>
          <p:cNvSpPr>
            <a:spLocks noGrp="1"/>
          </p:cNvSpPr>
          <p:nvPr>
            <p:ph type="body" sz="quarter" idx="21"/>
          </p:nvPr>
        </p:nvSpPr>
        <p:spPr/>
        <p:txBody>
          <a:bodyPr/>
          <a:lstStyle/>
          <a:p>
            <a:r>
              <a:rPr lang="it-IT" dirty="0"/>
              <a:t>Pitch Deck Guide</a:t>
            </a:r>
          </a:p>
        </p:txBody>
      </p:sp>
      <p:sp>
        <p:nvSpPr>
          <p:cNvPr id="5" name="Segnaposto testo 4">
            <a:extLst>
              <a:ext uri="{FF2B5EF4-FFF2-40B4-BE49-F238E27FC236}">
                <a16:creationId xmlns:a16="http://schemas.microsoft.com/office/drawing/2014/main" id="{08B8CD6B-23BB-9C50-F0C8-0ADFA755DC2D}"/>
              </a:ext>
            </a:extLst>
          </p:cNvPr>
          <p:cNvSpPr>
            <a:spLocks noGrp="1"/>
          </p:cNvSpPr>
          <p:nvPr>
            <p:ph type="body" sz="quarter" idx="22"/>
          </p:nvPr>
        </p:nvSpPr>
        <p:spPr/>
        <p:txBody>
          <a:bodyPr/>
          <a:lstStyle/>
          <a:p>
            <a:r>
              <a:rPr lang="it-IT" dirty="0"/>
              <a:t>Call for Ideas | 2023</a:t>
            </a:r>
          </a:p>
        </p:txBody>
      </p:sp>
    </p:spTree>
    <p:extLst>
      <p:ext uri="{BB962C8B-B14F-4D97-AF65-F5344CB8AC3E}">
        <p14:creationId xmlns:p14="http://schemas.microsoft.com/office/powerpoint/2010/main" val="2252260234"/>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isorsa 6@4x.png" descr="Risorsa 6@4x.png">
            <a:extLst>
              <a:ext uri="{FF2B5EF4-FFF2-40B4-BE49-F238E27FC236}">
                <a16:creationId xmlns:a16="http://schemas.microsoft.com/office/drawing/2014/main" id="{68FD7DAC-BC2D-227F-1282-89BE98D36424}"/>
              </a:ext>
            </a:extLst>
          </p:cNvPr>
          <p:cNvPicPr>
            <a:picLocks noChangeAspect="1"/>
          </p:cNvPicPr>
          <p:nvPr/>
        </p:nvPicPr>
        <p:blipFill>
          <a:blip r:embed="rId2"/>
          <a:stretch>
            <a:fillRect/>
          </a:stretch>
        </p:blipFill>
        <p:spPr>
          <a:xfrm>
            <a:off x="315388" y="266711"/>
            <a:ext cx="841044" cy="647677"/>
          </a:xfrm>
          <a:prstGeom prst="rect">
            <a:avLst/>
          </a:prstGeom>
          <a:ln w="12700">
            <a:miter lim="400000"/>
          </a:ln>
        </p:spPr>
      </p:pic>
      <p:sp>
        <p:nvSpPr>
          <p:cNvPr id="7" name="Segnaposto testo 27">
            <a:extLst>
              <a:ext uri="{FF2B5EF4-FFF2-40B4-BE49-F238E27FC236}">
                <a16:creationId xmlns:a16="http://schemas.microsoft.com/office/drawing/2014/main" id="{F0AED7BC-8E9B-5DA8-7149-65640A5FEB61}"/>
              </a:ext>
            </a:extLst>
          </p:cNvPr>
          <p:cNvSpPr txBox="1">
            <a:spLocks/>
          </p:cNvSpPr>
          <p:nvPr/>
        </p:nvSpPr>
        <p:spPr>
          <a:xfrm>
            <a:off x="1514334" y="322149"/>
            <a:ext cx="5057915" cy="714621"/>
          </a:xfrm>
          <a:prstGeom prst="rect">
            <a:avLst/>
          </a:prstGeom>
        </p:spPr>
        <p:txBody>
          <a:bodyPr/>
          <a:lstStyle>
            <a:lvl1pPr marL="31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1pPr>
            <a:lvl2pPr marL="635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9pPr>
          </a:lstStyle>
          <a:p>
            <a:pPr marL="0" marR="0" lvl="0" indent="0" algn="l" defTabSz="412750" rtl="0" eaLnBrk="1" fontAlgn="auto" latinLnBrk="0" hangingPunct="1">
              <a:lnSpc>
                <a:spcPct val="90000"/>
              </a:lnSpc>
              <a:spcBef>
                <a:spcPts val="0"/>
              </a:spcBef>
              <a:spcAft>
                <a:spcPts val="0"/>
              </a:spcAft>
              <a:buClrTx/>
              <a:buSzTx/>
              <a:buFontTx/>
              <a:buNone/>
              <a:tabLst/>
              <a:defRPr/>
            </a:pPr>
            <a:r>
              <a:rPr kumimoji="0" lang="it-IT" sz="4000" b="0" i="0" u="none" strike="noStrike" kern="0" cap="none" spc="0" normalizeH="0" baseline="0" noProof="0" dirty="0">
                <a:ln>
                  <a:noFill/>
                </a:ln>
                <a:solidFill>
                  <a:srgbClr val="10443A"/>
                </a:solidFill>
                <a:effectLst/>
                <a:uLnTx/>
                <a:uFillTx/>
                <a:latin typeface="Urbanist SemiBold"/>
                <a:sym typeface="Urbanist SemiBold"/>
              </a:rPr>
              <a:t>Roadmap</a:t>
            </a:r>
          </a:p>
          <a:p>
            <a:pPr marL="0" marR="0" lvl="0" indent="0" algn="l" defTabSz="412750" rtl="0" eaLnBrk="1" fontAlgn="auto" latinLnBrk="0" hangingPunct="1">
              <a:lnSpc>
                <a:spcPct val="90000"/>
              </a:lnSpc>
              <a:spcBef>
                <a:spcPts val="0"/>
              </a:spcBef>
              <a:spcAft>
                <a:spcPts val="0"/>
              </a:spcAft>
              <a:buClrTx/>
              <a:buSzTx/>
              <a:buFontTx/>
              <a:buNone/>
              <a:tabLst/>
              <a:defRPr/>
            </a:pPr>
            <a:endParaRPr kumimoji="0" lang="it-IT" sz="4000" b="0" i="0" u="none" strike="noStrike" kern="0" cap="none" spc="0" normalizeH="0" baseline="0" noProof="0" dirty="0">
              <a:ln>
                <a:noFill/>
              </a:ln>
              <a:solidFill>
                <a:srgbClr val="10443A"/>
              </a:solidFill>
              <a:effectLst/>
              <a:uLnTx/>
              <a:uFillTx/>
              <a:latin typeface="Urbanist SemiBold"/>
              <a:sym typeface="Urbanist SemiBold"/>
            </a:endParaRPr>
          </a:p>
          <a:p>
            <a:endParaRPr lang="it-IT" dirty="0"/>
          </a:p>
        </p:txBody>
      </p:sp>
      <p:sp>
        <p:nvSpPr>
          <p:cNvPr id="8" name="CasellaDiTesto 7">
            <a:extLst>
              <a:ext uri="{FF2B5EF4-FFF2-40B4-BE49-F238E27FC236}">
                <a16:creationId xmlns:a16="http://schemas.microsoft.com/office/drawing/2014/main" id="{4F1E15A0-A245-AE19-63F7-DED6706D6B90}"/>
              </a:ext>
            </a:extLst>
          </p:cNvPr>
          <p:cNvSpPr txBox="1"/>
          <p:nvPr/>
        </p:nvSpPr>
        <p:spPr>
          <a:xfrm>
            <a:off x="1514334" y="1578313"/>
            <a:ext cx="9266737" cy="41549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0" algn="l"/>
            <a:r>
              <a:rPr lang="it-IT" sz="2400" b="0" dirty="0"/>
              <a:t>In questa sezione puoi illustrare il tuo piano di crescita a lungo termine e dimostrare la scalabilità della tua idea di business. Puoi fornire una stima di tempo e liquidità necessarie per la tua strategia di go-to-market. </a:t>
            </a:r>
          </a:p>
          <a:p>
            <a:pPr lvl="0" algn="l"/>
            <a:endParaRPr lang="it-IT" sz="2400" b="0" dirty="0"/>
          </a:p>
          <a:p>
            <a:pPr algn="l"/>
            <a:r>
              <a:rPr lang="it-IT" sz="2400" b="0" dirty="0"/>
              <a:t>Ecco alcune domande a cui puoi rispondere:</a:t>
            </a:r>
          </a:p>
          <a:p>
            <a:pPr marL="342900" lvl="0" indent="-342900" algn="l">
              <a:buBlip>
                <a:blip r:embed="rId3"/>
              </a:buBlip>
            </a:pPr>
            <a:r>
              <a:rPr lang="it-IT" sz="2400" b="0" dirty="0"/>
              <a:t> Quali sono stati i traguardi raggiunti fino ad ora?</a:t>
            </a:r>
          </a:p>
          <a:p>
            <a:pPr marL="342900" lvl="0" indent="-342900" algn="l">
              <a:buBlip>
                <a:blip r:embed="rId3"/>
              </a:buBlip>
            </a:pPr>
            <a:r>
              <a:rPr lang="it-IT" sz="2400" b="0" dirty="0"/>
              <a:t> Quali sono le fasi dello sviluppo del tuo prodotto e quando sarà lanciato sul mercato?</a:t>
            </a:r>
          </a:p>
          <a:p>
            <a:pPr marL="342900" lvl="0" indent="-342900" algn="l">
              <a:buBlip>
                <a:blip r:embed="rId3"/>
              </a:buBlip>
            </a:pPr>
            <a:r>
              <a:rPr lang="it-IT" sz="2400" b="0" dirty="0"/>
              <a:t> Pianifichi di assumere, raccogliere round di investimento, implementare una strategia di marketing?</a:t>
            </a:r>
          </a:p>
        </p:txBody>
      </p:sp>
    </p:spTree>
    <p:extLst>
      <p:ext uri="{BB962C8B-B14F-4D97-AF65-F5344CB8AC3E}">
        <p14:creationId xmlns:p14="http://schemas.microsoft.com/office/powerpoint/2010/main" val="378180649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isorsa 5@4x.png" descr="Risorsa 5@4x.png">
            <a:extLst>
              <a:ext uri="{FF2B5EF4-FFF2-40B4-BE49-F238E27FC236}">
                <a16:creationId xmlns:a16="http://schemas.microsoft.com/office/drawing/2014/main" id="{C622BC4A-5926-988C-7C6F-82A4AC888B52}"/>
              </a:ext>
            </a:extLst>
          </p:cNvPr>
          <p:cNvPicPr>
            <a:picLocks noChangeAspect="1"/>
          </p:cNvPicPr>
          <p:nvPr/>
        </p:nvPicPr>
        <p:blipFill>
          <a:blip r:embed="rId2"/>
          <a:stretch>
            <a:fillRect/>
          </a:stretch>
        </p:blipFill>
        <p:spPr>
          <a:xfrm>
            <a:off x="315388" y="266711"/>
            <a:ext cx="876391" cy="647677"/>
          </a:xfrm>
          <a:prstGeom prst="rect">
            <a:avLst/>
          </a:prstGeom>
          <a:ln w="12700">
            <a:miter lim="400000"/>
          </a:ln>
        </p:spPr>
      </p:pic>
      <p:sp>
        <p:nvSpPr>
          <p:cNvPr id="7" name="Segnaposto testo 27">
            <a:extLst>
              <a:ext uri="{FF2B5EF4-FFF2-40B4-BE49-F238E27FC236}">
                <a16:creationId xmlns:a16="http://schemas.microsoft.com/office/drawing/2014/main" id="{35F77268-DDC2-4897-88E6-62B9C78DF057}"/>
              </a:ext>
            </a:extLst>
          </p:cNvPr>
          <p:cNvSpPr txBox="1">
            <a:spLocks/>
          </p:cNvSpPr>
          <p:nvPr/>
        </p:nvSpPr>
        <p:spPr>
          <a:xfrm>
            <a:off x="1514335" y="322149"/>
            <a:ext cx="2642926" cy="714621"/>
          </a:xfrm>
          <a:prstGeom prst="rect">
            <a:avLst/>
          </a:prstGeom>
        </p:spPr>
        <p:txBody>
          <a:bodyPr/>
          <a:lstStyle>
            <a:lvl1pPr marL="31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1pPr>
            <a:lvl2pPr marL="635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9pPr>
          </a:lstStyle>
          <a:p>
            <a:pPr marL="0" marR="0" lvl="0" indent="0" algn="l" defTabSz="412750" rtl="0" eaLnBrk="1" fontAlgn="auto" latinLnBrk="0" hangingPunct="1">
              <a:lnSpc>
                <a:spcPct val="90000"/>
              </a:lnSpc>
              <a:spcBef>
                <a:spcPts val="0"/>
              </a:spcBef>
              <a:spcAft>
                <a:spcPts val="0"/>
              </a:spcAft>
              <a:buClrTx/>
              <a:buSzTx/>
              <a:buFontTx/>
              <a:buNone/>
              <a:tabLst/>
              <a:defRPr/>
            </a:pPr>
            <a:r>
              <a:rPr kumimoji="0" lang="it-IT" sz="4000" b="0" i="0" u="none" strike="noStrike" kern="0" cap="none" spc="0" normalizeH="0" baseline="0" noProof="0" dirty="0">
                <a:ln>
                  <a:noFill/>
                </a:ln>
                <a:solidFill>
                  <a:srgbClr val="10443A"/>
                </a:solidFill>
                <a:effectLst/>
                <a:uLnTx/>
                <a:uFillTx/>
                <a:latin typeface="Urbanist SemiBold"/>
                <a:sym typeface="Urbanist SemiBold"/>
              </a:rPr>
              <a:t>Team</a:t>
            </a:r>
          </a:p>
          <a:p>
            <a:pPr marL="0" marR="0" lvl="0" indent="0" algn="l" defTabSz="412750" rtl="0" eaLnBrk="1" fontAlgn="auto" latinLnBrk="0" hangingPunct="1">
              <a:lnSpc>
                <a:spcPct val="90000"/>
              </a:lnSpc>
              <a:spcBef>
                <a:spcPts val="0"/>
              </a:spcBef>
              <a:spcAft>
                <a:spcPts val="0"/>
              </a:spcAft>
              <a:buClrTx/>
              <a:buSzTx/>
              <a:buFontTx/>
              <a:buNone/>
              <a:tabLst/>
              <a:defRPr/>
            </a:pPr>
            <a:endParaRPr kumimoji="0" lang="it-IT" sz="4000" b="0" i="0" u="none" strike="noStrike" kern="0" cap="none" spc="0" normalizeH="0" baseline="0" noProof="0" dirty="0">
              <a:ln>
                <a:noFill/>
              </a:ln>
              <a:solidFill>
                <a:srgbClr val="10443A"/>
              </a:solidFill>
              <a:effectLst/>
              <a:uLnTx/>
              <a:uFillTx/>
              <a:latin typeface="Urbanist SemiBold"/>
              <a:sym typeface="Urbanist SemiBold"/>
            </a:endParaRPr>
          </a:p>
          <a:p>
            <a:endParaRPr lang="it-IT" dirty="0"/>
          </a:p>
        </p:txBody>
      </p:sp>
      <p:sp>
        <p:nvSpPr>
          <p:cNvPr id="8" name="CasellaDiTesto 7">
            <a:extLst>
              <a:ext uri="{FF2B5EF4-FFF2-40B4-BE49-F238E27FC236}">
                <a16:creationId xmlns:a16="http://schemas.microsoft.com/office/drawing/2014/main" id="{94B1D9F4-AB25-479B-B656-573C1C41BAF6}"/>
              </a:ext>
            </a:extLst>
          </p:cNvPr>
          <p:cNvSpPr txBox="1"/>
          <p:nvPr/>
        </p:nvSpPr>
        <p:spPr>
          <a:xfrm>
            <a:off x="1530941" y="1720840"/>
            <a:ext cx="9163330" cy="37856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it-IT" sz="2400" b="0" dirty="0"/>
              <a:t>In questa sezione puoi presentare il tuo team e fornire i dettagli su come contattarvi. </a:t>
            </a:r>
          </a:p>
          <a:p>
            <a:pPr algn="l"/>
            <a:endParaRPr lang="it-IT" sz="2400" b="0" dirty="0"/>
          </a:p>
          <a:p>
            <a:pPr algn="l"/>
            <a:r>
              <a:rPr lang="it-IT" sz="2400" b="0" dirty="0"/>
              <a:t>Ecco alcune domande a cui puoi rispondere:</a:t>
            </a:r>
          </a:p>
          <a:p>
            <a:pPr marL="342900" lvl="0" indent="-342900" algn="l">
              <a:buBlip>
                <a:blip r:embed="rId3"/>
              </a:buBlip>
            </a:pPr>
            <a:r>
              <a:rPr lang="it-IT" sz="2400" b="0" dirty="0"/>
              <a:t> Quali sono le qualifiche e quanta esperienza hanno i membri del team?</a:t>
            </a:r>
          </a:p>
          <a:p>
            <a:pPr marL="342900" lvl="0" indent="-342900" algn="l">
              <a:buBlip>
                <a:blip r:embed="rId3"/>
              </a:buBlip>
            </a:pPr>
            <a:r>
              <a:rPr lang="it-IT" sz="2400" b="0" dirty="0"/>
              <a:t> Il team è diversificato per genere e competenze?</a:t>
            </a:r>
          </a:p>
          <a:p>
            <a:pPr marL="342900" lvl="0" indent="-342900" algn="l">
              <a:buBlip>
                <a:blip r:embed="rId3"/>
              </a:buBlip>
            </a:pPr>
            <a:r>
              <a:rPr lang="it-IT" sz="2400" b="0" dirty="0"/>
              <a:t> I membri del team/founder sono impegnati full-time sulla startup?</a:t>
            </a:r>
          </a:p>
          <a:p>
            <a:pPr marL="342900" lvl="0" indent="-342900" algn="l">
              <a:buBlip>
                <a:blip r:embed="rId3"/>
              </a:buBlip>
            </a:pPr>
            <a:r>
              <a:rPr lang="it-IT" sz="2400" b="0" dirty="0"/>
              <a:t> I membri del team/founder hanno competenze imprenditoriali?</a:t>
            </a:r>
          </a:p>
        </p:txBody>
      </p:sp>
    </p:spTree>
    <p:extLst>
      <p:ext uri="{BB962C8B-B14F-4D97-AF65-F5344CB8AC3E}">
        <p14:creationId xmlns:p14="http://schemas.microsoft.com/office/powerpoint/2010/main" val="322730099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isorsa 4@4x.png" descr="Risorsa 4@4x.png">
            <a:extLst>
              <a:ext uri="{FF2B5EF4-FFF2-40B4-BE49-F238E27FC236}">
                <a16:creationId xmlns:a16="http://schemas.microsoft.com/office/drawing/2014/main" id="{C3AABD6F-79F6-52A9-597A-91B06D07D278}"/>
              </a:ext>
            </a:extLst>
          </p:cNvPr>
          <p:cNvPicPr>
            <a:picLocks noChangeAspect="1"/>
          </p:cNvPicPr>
          <p:nvPr/>
        </p:nvPicPr>
        <p:blipFill>
          <a:blip r:embed="rId2"/>
          <a:stretch>
            <a:fillRect/>
          </a:stretch>
        </p:blipFill>
        <p:spPr>
          <a:xfrm>
            <a:off x="315388" y="266711"/>
            <a:ext cx="882253" cy="647677"/>
          </a:xfrm>
          <a:prstGeom prst="rect">
            <a:avLst/>
          </a:prstGeom>
          <a:ln w="12700">
            <a:miter lim="400000"/>
          </a:ln>
        </p:spPr>
      </p:pic>
      <p:sp>
        <p:nvSpPr>
          <p:cNvPr id="6" name="Segnaposto testo 27">
            <a:extLst>
              <a:ext uri="{FF2B5EF4-FFF2-40B4-BE49-F238E27FC236}">
                <a16:creationId xmlns:a16="http://schemas.microsoft.com/office/drawing/2014/main" id="{DA04BF4E-BA61-7F5F-FC19-243162CF76FD}"/>
              </a:ext>
            </a:extLst>
          </p:cNvPr>
          <p:cNvSpPr txBox="1">
            <a:spLocks/>
          </p:cNvSpPr>
          <p:nvPr/>
        </p:nvSpPr>
        <p:spPr>
          <a:xfrm>
            <a:off x="1514335" y="322149"/>
            <a:ext cx="2642926" cy="714621"/>
          </a:xfrm>
          <a:prstGeom prst="rect">
            <a:avLst/>
          </a:prstGeom>
        </p:spPr>
        <p:txBody>
          <a:bodyPr/>
          <a:lstStyle>
            <a:lvl1pPr marL="31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1pPr>
            <a:lvl2pPr marL="635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9pPr>
          </a:lstStyle>
          <a:p>
            <a:pPr marL="0" marR="0" lvl="0" indent="0" algn="l" defTabSz="412750" rtl="0" eaLnBrk="1" fontAlgn="auto" latinLnBrk="0" hangingPunct="1">
              <a:lnSpc>
                <a:spcPct val="90000"/>
              </a:lnSpc>
              <a:spcBef>
                <a:spcPts val="0"/>
              </a:spcBef>
              <a:spcAft>
                <a:spcPts val="0"/>
              </a:spcAft>
              <a:buClrTx/>
              <a:buSzTx/>
              <a:buFontTx/>
              <a:buNone/>
              <a:tabLst/>
              <a:defRPr/>
            </a:pPr>
            <a:r>
              <a:rPr kumimoji="0" lang="it-IT" sz="4000" b="0" i="0" u="none" strike="noStrike" kern="0" cap="none" spc="0" normalizeH="0" baseline="0" noProof="0" dirty="0">
                <a:ln>
                  <a:noFill/>
                </a:ln>
                <a:solidFill>
                  <a:srgbClr val="10443A"/>
                </a:solidFill>
                <a:effectLst/>
                <a:uLnTx/>
                <a:uFillTx/>
                <a:latin typeface="Urbanist SemiBold"/>
                <a:sym typeface="Urbanist SemiBold"/>
              </a:rPr>
              <a:t>Traction</a:t>
            </a:r>
          </a:p>
          <a:p>
            <a:endParaRPr lang="it-IT" dirty="0"/>
          </a:p>
        </p:txBody>
      </p:sp>
      <p:sp>
        <p:nvSpPr>
          <p:cNvPr id="7" name="CasellaDiTesto 6">
            <a:extLst>
              <a:ext uri="{FF2B5EF4-FFF2-40B4-BE49-F238E27FC236}">
                <a16:creationId xmlns:a16="http://schemas.microsoft.com/office/drawing/2014/main" id="{ECF67C0E-06C9-A723-1EED-5326621A6ABA}"/>
              </a:ext>
            </a:extLst>
          </p:cNvPr>
          <p:cNvSpPr txBox="1"/>
          <p:nvPr/>
        </p:nvSpPr>
        <p:spPr>
          <a:xfrm>
            <a:off x="1530941" y="1631981"/>
            <a:ext cx="9163330" cy="37856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it-IT" sz="2400" b="0" dirty="0"/>
              <a:t>In questa sezione puoi dimostrare perché dovremmo credere nella tua idea perché altri lo hanno fatto prima di noi. Puoi includere metriche quali copertura media, feedback dai consumatori o advisor, collaborazioni avviate, CAC e altro. </a:t>
            </a:r>
          </a:p>
          <a:p>
            <a:pPr algn="l"/>
            <a:endParaRPr lang="it-IT" sz="2400" b="0" dirty="0"/>
          </a:p>
          <a:p>
            <a:pPr algn="l"/>
            <a:r>
              <a:rPr lang="it-IT" sz="2400" b="0" dirty="0"/>
              <a:t>Ecco alcune domande a cui puoi rispondere:</a:t>
            </a:r>
          </a:p>
          <a:p>
            <a:pPr marL="342900" indent="-342900" algn="l">
              <a:buBlip>
                <a:blip r:embed="rId3"/>
              </a:buBlip>
            </a:pPr>
            <a:r>
              <a:rPr lang="it-IT" sz="2400" b="0" dirty="0"/>
              <a:t> Perché dovremmo credere nella tua idea?</a:t>
            </a:r>
          </a:p>
          <a:p>
            <a:pPr marL="342900" indent="-342900" algn="l">
              <a:buBlip>
                <a:blip r:embed="rId3"/>
              </a:buBlip>
            </a:pPr>
            <a:r>
              <a:rPr lang="it-IT" sz="2400" b="0" dirty="0"/>
              <a:t> Hai advisor o collaborazioni con imprese?</a:t>
            </a:r>
          </a:p>
          <a:p>
            <a:pPr marL="342900" indent="-342900" algn="l">
              <a:buBlip>
                <a:blip r:embed="rId3"/>
              </a:buBlip>
            </a:pPr>
            <a:r>
              <a:rPr lang="it-IT" sz="2400" b="0" dirty="0"/>
              <a:t> Hai vinto altre startup competition o hai ricevuto altri tipi di riconoscimenti?</a:t>
            </a:r>
          </a:p>
        </p:txBody>
      </p:sp>
    </p:spTree>
    <p:extLst>
      <p:ext uri="{BB962C8B-B14F-4D97-AF65-F5344CB8AC3E}">
        <p14:creationId xmlns:p14="http://schemas.microsoft.com/office/powerpoint/2010/main" val="367355408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3">
            <a:extLst>
              <a:ext uri="{FF2B5EF4-FFF2-40B4-BE49-F238E27FC236}">
                <a16:creationId xmlns:a16="http://schemas.microsoft.com/office/drawing/2014/main" id="{66B3D88A-A089-F86A-A8C3-C903D11A094D}"/>
              </a:ext>
            </a:extLst>
          </p:cNvPr>
          <p:cNvSpPr txBox="1">
            <a:spLocks/>
          </p:cNvSpPr>
          <p:nvPr/>
        </p:nvSpPr>
        <p:spPr>
          <a:xfrm>
            <a:off x="1374522" y="5778452"/>
            <a:ext cx="9442956" cy="4103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marL="0" marR="0" indent="0" algn="l" defTabSz="412750" rtl="0" eaLnBrk="1" latinLnBrk="0" hangingPunct="1">
              <a:lnSpc>
                <a:spcPct val="100000"/>
              </a:lnSpc>
              <a:spcBef>
                <a:spcPts val="0"/>
              </a:spcBef>
              <a:spcAft>
                <a:spcPts val="0"/>
              </a:spcAft>
              <a:buClrTx/>
              <a:buSzTx/>
              <a:buFontTx/>
              <a:buNone/>
              <a:tabLst/>
              <a:defRPr sz="1000" b="0" i="0" u="none" strike="noStrike" cap="none" spc="0" baseline="0">
                <a:solidFill>
                  <a:srgbClr val="C4FF46"/>
                </a:solidFill>
                <a:uFillTx/>
                <a:latin typeface="Urbanist SemiBold"/>
                <a:ea typeface="Urbanist SemiBold"/>
                <a:cs typeface="Urbanist SemiBold"/>
                <a:sym typeface="Urbanist SemiBold"/>
              </a:defRPr>
            </a:lvl1pPr>
            <a:lvl2pPr marL="635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9pPr>
          </a:lstStyle>
          <a:p>
            <a:r>
              <a:rPr lang="en-US" sz="2000" dirty="0"/>
              <a:t>Hai dei dubbi e vuoi chiedere altre informazioni? </a:t>
            </a:r>
            <a:r>
              <a:rPr lang="en-US" sz="2000" dirty="0">
                <a:sym typeface="Wingdings" panose="05000000000000000000" pitchFamily="2" charset="2"/>
              </a:rPr>
              <a:t> scrivi a info.gobeyond@sisal.it</a:t>
            </a:r>
            <a:endParaRPr lang="en-US" sz="2000" dirty="0"/>
          </a:p>
        </p:txBody>
      </p:sp>
    </p:spTree>
    <p:extLst>
      <p:ext uri="{BB962C8B-B14F-4D97-AF65-F5344CB8AC3E}">
        <p14:creationId xmlns:p14="http://schemas.microsoft.com/office/powerpoint/2010/main" val="142231205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Segnaposto testo 27">
            <a:extLst>
              <a:ext uri="{FF2B5EF4-FFF2-40B4-BE49-F238E27FC236}">
                <a16:creationId xmlns:a16="http://schemas.microsoft.com/office/drawing/2014/main" id="{0ADBC3D8-879C-979A-E035-E753A71787A0}"/>
              </a:ext>
            </a:extLst>
          </p:cNvPr>
          <p:cNvSpPr txBox="1">
            <a:spLocks/>
          </p:cNvSpPr>
          <p:nvPr/>
        </p:nvSpPr>
        <p:spPr>
          <a:xfrm>
            <a:off x="1514334" y="322149"/>
            <a:ext cx="4867415" cy="714621"/>
          </a:xfrm>
          <a:prstGeom prst="rect">
            <a:avLst/>
          </a:prstGeom>
        </p:spPr>
        <p:txBody>
          <a:bodyPr/>
          <a:lstStyle>
            <a:lvl1pPr marL="31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1pPr>
            <a:lvl2pPr marL="635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9pPr>
          </a:lstStyle>
          <a:p>
            <a:pPr marL="0" marR="0" lvl="0" indent="0" algn="l" defTabSz="412750" rtl="0" eaLnBrk="1" fontAlgn="auto" latinLnBrk="0" hangingPunct="1">
              <a:lnSpc>
                <a:spcPct val="90000"/>
              </a:lnSpc>
              <a:spcBef>
                <a:spcPts val="0"/>
              </a:spcBef>
              <a:spcAft>
                <a:spcPts val="0"/>
              </a:spcAft>
              <a:buClrTx/>
              <a:buSzTx/>
              <a:buFontTx/>
              <a:buNone/>
              <a:tabLst/>
              <a:defRPr/>
            </a:pPr>
            <a:r>
              <a:rPr kumimoji="0" lang="it-IT" sz="4000" b="0" i="0" u="none" strike="noStrike" kern="0" cap="none" spc="0" normalizeH="0" baseline="0" noProof="0" dirty="0">
                <a:ln>
                  <a:noFill/>
                </a:ln>
                <a:solidFill>
                  <a:srgbClr val="10443A"/>
                </a:solidFill>
                <a:effectLst/>
                <a:uLnTx/>
                <a:uFillTx/>
                <a:latin typeface="Urbanist SemiBold"/>
                <a:sym typeface="Urbanist SemiBold"/>
              </a:rPr>
              <a:t>Premessa</a:t>
            </a:r>
          </a:p>
          <a:p>
            <a:endParaRPr lang="it-IT" dirty="0"/>
          </a:p>
        </p:txBody>
      </p:sp>
      <p:sp>
        <p:nvSpPr>
          <p:cNvPr id="12" name="Segnaposto testo 11">
            <a:extLst>
              <a:ext uri="{FF2B5EF4-FFF2-40B4-BE49-F238E27FC236}">
                <a16:creationId xmlns:a16="http://schemas.microsoft.com/office/drawing/2014/main" id="{B4DDCEB2-C3E3-9467-A7EF-078337E5A6C0}"/>
              </a:ext>
            </a:extLst>
          </p:cNvPr>
          <p:cNvSpPr>
            <a:spLocks noGrp="1"/>
          </p:cNvSpPr>
          <p:nvPr>
            <p:ph type="body" sz="quarter" idx="22"/>
          </p:nvPr>
        </p:nvSpPr>
        <p:spPr/>
        <p:txBody>
          <a:bodyPr/>
          <a:lstStyle/>
          <a:p>
            <a:r>
              <a:rPr lang="it-IT" dirty="0"/>
              <a:t>2022</a:t>
            </a:r>
          </a:p>
        </p:txBody>
      </p:sp>
      <p:sp>
        <p:nvSpPr>
          <p:cNvPr id="30" name="Segnaposto testo 29">
            <a:extLst>
              <a:ext uri="{FF2B5EF4-FFF2-40B4-BE49-F238E27FC236}">
                <a16:creationId xmlns:a16="http://schemas.microsoft.com/office/drawing/2014/main" id="{D5B42AF2-62A9-CCC2-A2A1-2AEBB6D66338}"/>
              </a:ext>
            </a:extLst>
          </p:cNvPr>
          <p:cNvSpPr>
            <a:spLocks noGrp="1"/>
          </p:cNvSpPr>
          <p:nvPr>
            <p:ph type="body" sz="quarter" idx="25"/>
          </p:nvPr>
        </p:nvSpPr>
        <p:spPr>
          <a:xfrm>
            <a:off x="1831339" y="3338198"/>
            <a:ext cx="1519298" cy="545790"/>
          </a:xfrm>
        </p:spPr>
        <p:txBody>
          <a:bodyPr/>
          <a:lstStyle/>
          <a:p>
            <a:r>
              <a:rPr lang="it-IT" sz="1600" i="1" dirty="0">
                <a:solidFill>
                  <a:srgbClr val="10443A"/>
                </a:solidFill>
                <a:latin typeface="+mn-lt"/>
                <a:sym typeface="Helvetica Neue"/>
              </a:rPr>
              <a:t>Executive Summary</a:t>
            </a:r>
          </a:p>
        </p:txBody>
      </p:sp>
      <p:sp>
        <p:nvSpPr>
          <p:cNvPr id="32" name="Segnaposto testo 31">
            <a:extLst>
              <a:ext uri="{FF2B5EF4-FFF2-40B4-BE49-F238E27FC236}">
                <a16:creationId xmlns:a16="http://schemas.microsoft.com/office/drawing/2014/main" id="{2AAFC09D-5B8E-43ED-5B69-6CD5658E1F2D}"/>
              </a:ext>
            </a:extLst>
          </p:cNvPr>
          <p:cNvSpPr>
            <a:spLocks noGrp="1"/>
          </p:cNvSpPr>
          <p:nvPr>
            <p:ph type="body" sz="quarter" idx="27"/>
          </p:nvPr>
        </p:nvSpPr>
        <p:spPr>
          <a:xfrm>
            <a:off x="3644179" y="3338198"/>
            <a:ext cx="1310435" cy="324191"/>
          </a:xfrm>
        </p:spPr>
        <p:txBody>
          <a:bodyPr/>
          <a:lstStyle/>
          <a:p>
            <a:r>
              <a:rPr lang="it-IT" sz="1600" i="1" dirty="0">
                <a:solidFill>
                  <a:srgbClr val="10443A"/>
                </a:solidFill>
                <a:latin typeface="+mn-lt"/>
              </a:rPr>
              <a:t>Problema</a:t>
            </a:r>
          </a:p>
        </p:txBody>
      </p:sp>
      <p:sp>
        <p:nvSpPr>
          <p:cNvPr id="34" name="Segnaposto testo 33">
            <a:extLst>
              <a:ext uri="{FF2B5EF4-FFF2-40B4-BE49-F238E27FC236}">
                <a16:creationId xmlns:a16="http://schemas.microsoft.com/office/drawing/2014/main" id="{725D7593-BF63-C30A-2160-511B227EC6C4}"/>
              </a:ext>
            </a:extLst>
          </p:cNvPr>
          <p:cNvSpPr>
            <a:spLocks noGrp="1"/>
          </p:cNvSpPr>
          <p:nvPr>
            <p:ph type="body" sz="quarter" idx="29"/>
          </p:nvPr>
        </p:nvSpPr>
        <p:spPr>
          <a:xfrm>
            <a:off x="5402247" y="3338198"/>
            <a:ext cx="1521748" cy="324191"/>
          </a:xfrm>
        </p:spPr>
        <p:txBody>
          <a:bodyPr/>
          <a:lstStyle/>
          <a:p>
            <a:r>
              <a:rPr lang="it-IT" sz="1600" i="1" dirty="0">
                <a:solidFill>
                  <a:srgbClr val="10443A"/>
                </a:solidFill>
                <a:latin typeface="+mn-lt"/>
              </a:rPr>
              <a:t>Soluzione</a:t>
            </a:r>
          </a:p>
        </p:txBody>
      </p:sp>
      <p:pic>
        <p:nvPicPr>
          <p:cNvPr id="37" name="Risorsa 4@4x.png" descr="Risorsa 4@4x.png">
            <a:extLst>
              <a:ext uri="{FF2B5EF4-FFF2-40B4-BE49-F238E27FC236}">
                <a16:creationId xmlns:a16="http://schemas.microsoft.com/office/drawing/2014/main" id="{532F1B11-B0FE-B959-BD86-0AEE62D94E7E}"/>
              </a:ext>
            </a:extLst>
          </p:cNvPr>
          <p:cNvPicPr>
            <a:picLocks noChangeAspect="1"/>
          </p:cNvPicPr>
          <p:nvPr/>
        </p:nvPicPr>
        <p:blipFill>
          <a:blip r:embed="rId2">
            <a:duotone>
              <a:schemeClr val="accent5">
                <a:shade val="45000"/>
                <a:satMod val="135000"/>
              </a:schemeClr>
              <a:prstClr val="white"/>
            </a:duotone>
          </a:blip>
          <a:stretch>
            <a:fillRect/>
          </a:stretch>
        </p:blipFill>
        <p:spPr>
          <a:xfrm>
            <a:off x="7364327" y="4577649"/>
            <a:ext cx="637500" cy="468000"/>
          </a:xfrm>
          <a:prstGeom prst="rect">
            <a:avLst/>
          </a:prstGeom>
          <a:ln w="12700">
            <a:miter lim="400000"/>
          </a:ln>
        </p:spPr>
      </p:pic>
      <p:pic>
        <p:nvPicPr>
          <p:cNvPr id="38" name="Risorsa 5@4x.png" descr="Risorsa 5@4x.png">
            <a:extLst>
              <a:ext uri="{FF2B5EF4-FFF2-40B4-BE49-F238E27FC236}">
                <a16:creationId xmlns:a16="http://schemas.microsoft.com/office/drawing/2014/main" id="{7D960485-367D-C4B5-483F-55E9E8C146C5}"/>
              </a:ext>
            </a:extLst>
          </p:cNvPr>
          <p:cNvPicPr>
            <a:picLocks noChangeAspect="1"/>
          </p:cNvPicPr>
          <p:nvPr/>
        </p:nvPicPr>
        <p:blipFill>
          <a:blip r:embed="rId3">
            <a:duotone>
              <a:schemeClr val="accent5">
                <a:shade val="45000"/>
                <a:satMod val="135000"/>
              </a:schemeClr>
              <a:prstClr val="white"/>
            </a:duotone>
          </a:blip>
          <a:stretch>
            <a:fillRect/>
          </a:stretch>
        </p:blipFill>
        <p:spPr>
          <a:xfrm>
            <a:off x="5497804" y="4578379"/>
            <a:ext cx="633265" cy="468000"/>
          </a:xfrm>
          <a:prstGeom prst="rect">
            <a:avLst/>
          </a:prstGeom>
          <a:ln w="12700">
            <a:miter lim="400000"/>
          </a:ln>
        </p:spPr>
      </p:pic>
      <p:pic>
        <p:nvPicPr>
          <p:cNvPr id="41" name="Risorsa 8@4x.png" descr="Risorsa 8@4x.png">
            <a:extLst>
              <a:ext uri="{FF2B5EF4-FFF2-40B4-BE49-F238E27FC236}">
                <a16:creationId xmlns:a16="http://schemas.microsoft.com/office/drawing/2014/main" id="{CBE99194-66DF-A683-530B-6DD6F849448E}"/>
              </a:ext>
            </a:extLst>
          </p:cNvPr>
          <p:cNvPicPr>
            <a:picLocks noChangeAspect="1"/>
          </p:cNvPicPr>
          <p:nvPr/>
        </p:nvPicPr>
        <p:blipFill>
          <a:blip r:embed="rId4">
            <a:duotone>
              <a:schemeClr val="accent5">
                <a:shade val="45000"/>
                <a:satMod val="135000"/>
              </a:schemeClr>
              <a:prstClr val="white"/>
            </a:duotone>
          </a:blip>
          <a:stretch>
            <a:fillRect/>
          </a:stretch>
        </p:blipFill>
        <p:spPr>
          <a:xfrm>
            <a:off x="3657613" y="2678978"/>
            <a:ext cx="600424" cy="468000"/>
          </a:xfrm>
          <a:prstGeom prst="rect">
            <a:avLst/>
          </a:prstGeom>
          <a:ln w="12700">
            <a:miter lim="400000"/>
          </a:ln>
        </p:spPr>
      </p:pic>
      <p:pic>
        <p:nvPicPr>
          <p:cNvPr id="42" name="Risorsa 9@4x.png" descr="Risorsa 9@4x.png">
            <a:extLst>
              <a:ext uri="{FF2B5EF4-FFF2-40B4-BE49-F238E27FC236}">
                <a16:creationId xmlns:a16="http://schemas.microsoft.com/office/drawing/2014/main" id="{1049F21D-E37D-06F6-74AC-1235E8BA2EA8}"/>
              </a:ext>
            </a:extLst>
          </p:cNvPr>
          <p:cNvPicPr>
            <a:picLocks noChangeAspect="1"/>
          </p:cNvPicPr>
          <p:nvPr/>
        </p:nvPicPr>
        <p:blipFill>
          <a:blip r:embed="rId5">
            <a:duotone>
              <a:schemeClr val="accent5">
                <a:shade val="45000"/>
                <a:satMod val="135000"/>
              </a:schemeClr>
              <a:prstClr val="white"/>
            </a:duotone>
          </a:blip>
          <a:stretch>
            <a:fillRect/>
          </a:stretch>
        </p:blipFill>
        <p:spPr>
          <a:xfrm>
            <a:off x="7364330" y="2678978"/>
            <a:ext cx="641807" cy="468000"/>
          </a:xfrm>
          <a:prstGeom prst="rect">
            <a:avLst/>
          </a:prstGeom>
          <a:ln w="12700">
            <a:miter lim="400000"/>
          </a:ln>
        </p:spPr>
      </p:pic>
      <p:pic>
        <p:nvPicPr>
          <p:cNvPr id="43" name="Risorsa 10@4x.png" descr="Risorsa 10@4x.png">
            <a:extLst>
              <a:ext uri="{FF2B5EF4-FFF2-40B4-BE49-F238E27FC236}">
                <a16:creationId xmlns:a16="http://schemas.microsoft.com/office/drawing/2014/main" id="{4778849A-0AA9-1918-1718-9C6DE70A07A0}"/>
              </a:ext>
            </a:extLst>
          </p:cNvPr>
          <p:cNvPicPr>
            <a:picLocks noChangeAspect="1"/>
          </p:cNvPicPr>
          <p:nvPr/>
        </p:nvPicPr>
        <p:blipFill>
          <a:blip r:embed="rId6">
            <a:duotone>
              <a:schemeClr val="accent5">
                <a:shade val="45000"/>
                <a:satMod val="135000"/>
              </a:schemeClr>
              <a:prstClr val="white"/>
            </a:duotone>
          </a:blip>
          <a:stretch>
            <a:fillRect/>
          </a:stretch>
        </p:blipFill>
        <p:spPr>
          <a:xfrm>
            <a:off x="5497804" y="2678978"/>
            <a:ext cx="626759" cy="468000"/>
          </a:xfrm>
          <a:prstGeom prst="rect">
            <a:avLst/>
          </a:prstGeom>
          <a:ln w="12700">
            <a:miter lim="400000"/>
          </a:ln>
        </p:spPr>
      </p:pic>
      <p:pic>
        <p:nvPicPr>
          <p:cNvPr id="44" name="Risorsa 11@4x.png" descr="Risorsa 11@4x.png">
            <a:extLst>
              <a:ext uri="{FF2B5EF4-FFF2-40B4-BE49-F238E27FC236}">
                <a16:creationId xmlns:a16="http://schemas.microsoft.com/office/drawing/2014/main" id="{BFB74EE7-02AA-8C23-A15B-9424606D5547}"/>
              </a:ext>
            </a:extLst>
          </p:cNvPr>
          <p:cNvPicPr>
            <a:picLocks noChangeAspect="1"/>
          </p:cNvPicPr>
          <p:nvPr/>
        </p:nvPicPr>
        <p:blipFill>
          <a:blip r:embed="rId7">
            <a:duotone>
              <a:schemeClr val="accent5">
                <a:shade val="45000"/>
                <a:satMod val="135000"/>
              </a:schemeClr>
              <a:prstClr val="white"/>
            </a:duotone>
          </a:blip>
          <a:stretch>
            <a:fillRect/>
          </a:stretch>
        </p:blipFill>
        <p:spPr>
          <a:xfrm>
            <a:off x="9198103" y="2684531"/>
            <a:ext cx="623250" cy="468000"/>
          </a:xfrm>
          <a:prstGeom prst="rect">
            <a:avLst/>
          </a:prstGeom>
          <a:ln w="12700">
            <a:miter lim="400000"/>
          </a:ln>
        </p:spPr>
      </p:pic>
      <p:pic>
        <p:nvPicPr>
          <p:cNvPr id="45" name="Risorsa 12@4x.png" descr="Risorsa 12@4x.png">
            <a:extLst>
              <a:ext uri="{FF2B5EF4-FFF2-40B4-BE49-F238E27FC236}">
                <a16:creationId xmlns:a16="http://schemas.microsoft.com/office/drawing/2014/main" id="{EC7CDEB1-AB0E-A188-BC00-74070687E3FF}"/>
              </a:ext>
            </a:extLst>
          </p:cNvPr>
          <p:cNvPicPr>
            <a:picLocks noChangeAspect="1"/>
          </p:cNvPicPr>
          <p:nvPr/>
        </p:nvPicPr>
        <p:blipFill>
          <a:blip r:embed="rId8">
            <a:duotone>
              <a:schemeClr val="accent5">
                <a:shade val="45000"/>
                <a:satMod val="135000"/>
              </a:schemeClr>
              <a:prstClr val="white"/>
            </a:duotone>
          </a:blip>
          <a:stretch>
            <a:fillRect/>
          </a:stretch>
        </p:blipFill>
        <p:spPr>
          <a:xfrm>
            <a:off x="1830876" y="2684531"/>
            <a:ext cx="594374" cy="468000"/>
          </a:xfrm>
          <a:prstGeom prst="rect">
            <a:avLst/>
          </a:prstGeom>
          <a:ln w="12700">
            <a:miter lim="400000"/>
          </a:ln>
        </p:spPr>
      </p:pic>
      <p:sp>
        <p:nvSpPr>
          <p:cNvPr id="49" name="CasellaDiTesto 48">
            <a:extLst>
              <a:ext uri="{FF2B5EF4-FFF2-40B4-BE49-F238E27FC236}">
                <a16:creationId xmlns:a16="http://schemas.microsoft.com/office/drawing/2014/main" id="{1B0FBFBD-4250-32AC-6DA7-AC39AEE32DCE}"/>
              </a:ext>
            </a:extLst>
          </p:cNvPr>
          <p:cNvSpPr txBox="1"/>
          <p:nvPr/>
        </p:nvSpPr>
        <p:spPr>
          <a:xfrm>
            <a:off x="7364327" y="3338198"/>
            <a:ext cx="1521747" cy="545790"/>
          </a:xfrm>
          <a:prstGeom prst="rect">
            <a:avLst/>
          </a:prstGeom>
          <a:ln w="12700">
            <a:miter lim="400000"/>
          </a:ln>
        </p:spPr>
        <p:txBody>
          <a:bodyPr wrap="square" lIns="50800" tIns="50800" rIns="50800" bIns="50800" anchor="t">
            <a:spAutoFit/>
          </a:bodyPr>
          <a:lstStyle>
            <a:lvl1pPr algn="l" defTabSz="412750" eaLnBrk="1" hangingPunct="1">
              <a:lnSpc>
                <a:spcPct val="90000"/>
              </a:lnSpc>
              <a:defRPr sz="1250" b="0">
                <a:solidFill>
                  <a:srgbClr val="001713"/>
                </a:solidFill>
                <a:latin typeface="Urbanist SemiBold"/>
                <a:ea typeface="Urbanist SemiBold"/>
                <a:cs typeface="Urbanist SemiBold"/>
                <a:sym typeface="Urbanist SemiBold"/>
              </a:defRPr>
            </a:lvl1pPr>
            <a:lvl2pPr marL="635000" indent="-317500" algn="l" defTabSz="412750" eaLnBrk="1" hangingPunct="1">
              <a:spcBef>
                <a:spcPts val="2950"/>
              </a:spcBef>
              <a:buSzPct val="125000"/>
              <a:buChar char="•"/>
              <a:defRPr sz="2400" b="0"/>
            </a:lvl2pPr>
            <a:lvl3pPr marL="952500" indent="-317500" algn="l" defTabSz="412750" eaLnBrk="1" hangingPunct="1">
              <a:spcBef>
                <a:spcPts val="2950"/>
              </a:spcBef>
              <a:buSzPct val="125000"/>
              <a:buChar char="•"/>
              <a:defRPr sz="2400" b="0"/>
            </a:lvl3pPr>
            <a:lvl4pPr marL="1270000" indent="-317500" algn="l" defTabSz="412750" eaLnBrk="1" hangingPunct="1">
              <a:spcBef>
                <a:spcPts val="2950"/>
              </a:spcBef>
              <a:buSzPct val="125000"/>
              <a:buChar char="•"/>
              <a:defRPr sz="2400" b="0"/>
            </a:lvl4pPr>
            <a:lvl5pPr marL="1587500" indent="-317500" algn="l" defTabSz="412750" eaLnBrk="1" hangingPunct="1">
              <a:spcBef>
                <a:spcPts val="2950"/>
              </a:spcBef>
              <a:buSzPct val="125000"/>
              <a:buChar char="•"/>
              <a:defRPr sz="2400" b="0"/>
            </a:lvl5pPr>
            <a:lvl6pPr marL="1905000" indent="-317500" algn="l" defTabSz="412750" eaLnBrk="1" hangingPunct="1">
              <a:spcBef>
                <a:spcPts val="2950"/>
              </a:spcBef>
              <a:buSzPct val="125000"/>
              <a:buChar char="•"/>
              <a:defRPr sz="2400" b="0"/>
            </a:lvl6pPr>
            <a:lvl7pPr marL="2222500" indent="-317500" algn="l" defTabSz="412750" eaLnBrk="1" hangingPunct="1">
              <a:spcBef>
                <a:spcPts val="2950"/>
              </a:spcBef>
              <a:buSzPct val="125000"/>
              <a:buChar char="•"/>
              <a:defRPr sz="2400" b="0"/>
            </a:lvl7pPr>
            <a:lvl8pPr marL="2540000" indent="-317500" algn="l" defTabSz="412750" eaLnBrk="1" hangingPunct="1">
              <a:spcBef>
                <a:spcPts val="2950"/>
              </a:spcBef>
              <a:buSzPct val="125000"/>
              <a:buChar char="•"/>
              <a:defRPr sz="2400" b="0"/>
            </a:lvl8pPr>
            <a:lvl9pPr marL="2857500" indent="-317500" algn="l" defTabSz="412750" eaLnBrk="1" hangingPunct="1">
              <a:spcBef>
                <a:spcPts val="2950"/>
              </a:spcBef>
              <a:buSzPct val="125000"/>
              <a:buChar char="•"/>
              <a:defRPr sz="2400" b="0"/>
            </a:lvl9pPr>
          </a:lstStyle>
          <a:p>
            <a:r>
              <a:rPr lang="it-IT" sz="1600" i="1" dirty="0">
                <a:solidFill>
                  <a:srgbClr val="10443A"/>
                </a:solidFill>
                <a:latin typeface="+mn-lt"/>
              </a:rPr>
              <a:t>Modello di business</a:t>
            </a:r>
          </a:p>
        </p:txBody>
      </p:sp>
      <p:sp>
        <p:nvSpPr>
          <p:cNvPr id="50" name="Segnaposto testo 29">
            <a:extLst>
              <a:ext uri="{FF2B5EF4-FFF2-40B4-BE49-F238E27FC236}">
                <a16:creationId xmlns:a16="http://schemas.microsoft.com/office/drawing/2014/main" id="{CEA5A685-B5E9-1118-E224-E899A5B06E9D}"/>
              </a:ext>
            </a:extLst>
          </p:cNvPr>
          <p:cNvSpPr txBox="1">
            <a:spLocks/>
          </p:cNvSpPr>
          <p:nvPr/>
        </p:nvSpPr>
        <p:spPr>
          <a:xfrm>
            <a:off x="9190241" y="3338198"/>
            <a:ext cx="1521747" cy="5457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t">
            <a:spAutoFit/>
          </a:bodyPr>
          <a:lstStyle>
            <a:lvl1pPr marL="0" marR="0" indent="0" algn="l" defTabSz="412750" rtl="0" eaLnBrk="1" latinLnBrk="0" hangingPunct="1">
              <a:lnSpc>
                <a:spcPct val="90000"/>
              </a:lnSpc>
              <a:spcBef>
                <a:spcPts val="0"/>
              </a:spcBef>
              <a:spcAft>
                <a:spcPts val="0"/>
              </a:spcAft>
              <a:buClrTx/>
              <a:buSzTx/>
              <a:buFontTx/>
              <a:buNone/>
              <a:tabLst/>
              <a:defRPr sz="1250" b="0" i="0" u="none" strike="noStrike" cap="none" spc="0" baseline="0">
                <a:solidFill>
                  <a:srgbClr val="001713"/>
                </a:solidFill>
                <a:uFillTx/>
                <a:latin typeface="Urbanist SemiBold"/>
                <a:ea typeface="Urbanist SemiBold"/>
                <a:cs typeface="Urbanist SemiBold"/>
                <a:sym typeface="Urbanist SemiBold"/>
              </a:defRPr>
            </a:lvl1pPr>
            <a:lvl2pPr marL="635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9pPr>
          </a:lstStyle>
          <a:p>
            <a:r>
              <a:rPr lang="it-IT" sz="1600" i="1" dirty="0">
                <a:solidFill>
                  <a:srgbClr val="10443A"/>
                </a:solidFill>
                <a:latin typeface="+mn-lt"/>
              </a:rPr>
              <a:t>Analisi competitiva</a:t>
            </a:r>
          </a:p>
        </p:txBody>
      </p:sp>
      <p:sp>
        <p:nvSpPr>
          <p:cNvPr id="53" name="Segnaposto testo 29">
            <a:extLst>
              <a:ext uri="{FF2B5EF4-FFF2-40B4-BE49-F238E27FC236}">
                <a16:creationId xmlns:a16="http://schemas.microsoft.com/office/drawing/2014/main" id="{300C6179-5165-468E-5D98-1421AB4300E9}"/>
              </a:ext>
            </a:extLst>
          </p:cNvPr>
          <p:cNvSpPr txBox="1">
            <a:spLocks/>
          </p:cNvSpPr>
          <p:nvPr/>
        </p:nvSpPr>
        <p:spPr>
          <a:xfrm>
            <a:off x="5497804" y="5234033"/>
            <a:ext cx="1519299" cy="3241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t">
            <a:spAutoFit/>
          </a:bodyPr>
          <a:lstStyle>
            <a:lvl1pPr marL="0" marR="0" indent="0" algn="l" defTabSz="412750" rtl="0" eaLnBrk="1" latinLnBrk="0" hangingPunct="1">
              <a:lnSpc>
                <a:spcPct val="90000"/>
              </a:lnSpc>
              <a:spcBef>
                <a:spcPts val="0"/>
              </a:spcBef>
              <a:spcAft>
                <a:spcPts val="0"/>
              </a:spcAft>
              <a:buClrTx/>
              <a:buSzTx/>
              <a:buFontTx/>
              <a:buNone/>
              <a:tabLst/>
              <a:defRPr sz="1250" b="0" i="0" u="none" strike="noStrike" cap="none" spc="0" baseline="0">
                <a:solidFill>
                  <a:srgbClr val="001713"/>
                </a:solidFill>
                <a:uFillTx/>
                <a:latin typeface="Urbanist SemiBold"/>
                <a:ea typeface="Urbanist SemiBold"/>
                <a:cs typeface="Urbanist SemiBold"/>
                <a:sym typeface="Urbanist SemiBold"/>
              </a:defRPr>
            </a:lvl1pPr>
            <a:lvl2pPr marL="635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9pPr>
          </a:lstStyle>
          <a:p>
            <a:r>
              <a:rPr lang="it-IT" sz="1600" i="1" dirty="0">
                <a:solidFill>
                  <a:srgbClr val="10443A"/>
                </a:solidFill>
                <a:latin typeface="+mn-lt"/>
              </a:rPr>
              <a:t>Team</a:t>
            </a:r>
          </a:p>
        </p:txBody>
      </p:sp>
      <p:sp>
        <p:nvSpPr>
          <p:cNvPr id="54" name="Segnaposto testo 29">
            <a:extLst>
              <a:ext uri="{FF2B5EF4-FFF2-40B4-BE49-F238E27FC236}">
                <a16:creationId xmlns:a16="http://schemas.microsoft.com/office/drawing/2014/main" id="{5ABDBE98-4ACB-5B66-DBFD-227600C00B39}"/>
              </a:ext>
            </a:extLst>
          </p:cNvPr>
          <p:cNvSpPr txBox="1">
            <a:spLocks/>
          </p:cNvSpPr>
          <p:nvPr/>
        </p:nvSpPr>
        <p:spPr>
          <a:xfrm>
            <a:off x="7374076" y="5234033"/>
            <a:ext cx="1519299" cy="3241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t">
            <a:spAutoFit/>
          </a:bodyPr>
          <a:lstStyle>
            <a:lvl1pPr marL="0" marR="0" indent="0" algn="l" defTabSz="412750" rtl="0" eaLnBrk="1" latinLnBrk="0" hangingPunct="1">
              <a:lnSpc>
                <a:spcPct val="90000"/>
              </a:lnSpc>
              <a:spcBef>
                <a:spcPts val="0"/>
              </a:spcBef>
              <a:spcAft>
                <a:spcPts val="0"/>
              </a:spcAft>
              <a:buClrTx/>
              <a:buSzTx/>
              <a:buFontTx/>
              <a:buNone/>
              <a:tabLst/>
              <a:defRPr sz="1250" b="0" i="0" u="none" strike="noStrike" cap="none" spc="0" baseline="0">
                <a:solidFill>
                  <a:srgbClr val="001713"/>
                </a:solidFill>
                <a:uFillTx/>
                <a:latin typeface="Urbanist SemiBold"/>
                <a:ea typeface="Urbanist SemiBold"/>
                <a:cs typeface="Urbanist SemiBold"/>
                <a:sym typeface="Urbanist SemiBold"/>
              </a:defRPr>
            </a:lvl1pPr>
            <a:lvl2pPr marL="635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9pPr>
          </a:lstStyle>
          <a:p>
            <a:r>
              <a:rPr lang="it-IT" sz="1600" i="1" dirty="0">
                <a:solidFill>
                  <a:srgbClr val="10443A"/>
                </a:solidFill>
                <a:latin typeface="+mn-lt"/>
              </a:rPr>
              <a:t>Traction</a:t>
            </a:r>
          </a:p>
        </p:txBody>
      </p:sp>
      <p:sp>
        <p:nvSpPr>
          <p:cNvPr id="56" name="CasellaDiTesto 55">
            <a:extLst>
              <a:ext uri="{FF2B5EF4-FFF2-40B4-BE49-F238E27FC236}">
                <a16:creationId xmlns:a16="http://schemas.microsoft.com/office/drawing/2014/main" id="{0FBEB3D3-E533-95B6-CDB8-812BF6447BC4}"/>
              </a:ext>
            </a:extLst>
          </p:cNvPr>
          <p:cNvSpPr txBox="1"/>
          <p:nvPr/>
        </p:nvSpPr>
        <p:spPr>
          <a:xfrm>
            <a:off x="1585913" y="6161139"/>
            <a:ext cx="10063162" cy="585517"/>
          </a:xfrm>
          <a:prstGeom prst="rect">
            <a:avLst/>
          </a:prstGeom>
          <a:ln w="12700">
            <a:miter lim="400000"/>
          </a:ln>
        </p:spPr>
        <p:txBody>
          <a:bodyPr lIns="50800" tIns="50800" rIns="50800" bIns="50800" anchor="t">
            <a:noAutofit/>
          </a:bodyPr>
          <a:lstStyle>
            <a:lvl1pPr algn="l" defTabSz="412750" eaLnBrk="1" hangingPunct="1">
              <a:lnSpc>
                <a:spcPct val="90000"/>
              </a:lnSpc>
              <a:defRPr sz="4000" b="0">
                <a:solidFill>
                  <a:srgbClr val="10443A"/>
                </a:solidFill>
                <a:latin typeface="Urbanist SemiBold"/>
                <a:ea typeface="Urbanist SemiBold"/>
                <a:cs typeface="Urbanist SemiBold"/>
                <a:sym typeface="Urbanist SemiBold"/>
              </a:defRPr>
            </a:lvl1pPr>
            <a:lvl2pPr marL="635000" indent="-317500" algn="l" defTabSz="412750" eaLnBrk="1" hangingPunct="1">
              <a:spcBef>
                <a:spcPts val="2950"/>
              </a:spcBef>
              <a:buSzPct val="125000"/>
              <a:buChar char="•"/>
              <a:defRPr sz="2400" b="0"/>
            </a:lvl2pPr>
            <a:lvl3pPr marL="952500" indent="-317500" algn="l" defTabSz="412750" eaLnBrk="1" hangingPunct="1">
              <a:spcBef>
                <a:spcPts val="2950"/>
              </a:spcBef>
              <a:buSzPct val="125000"/>
              <a:buChar char="•"/>
              <a:defRPr sz="2400" b="0"/>
            </a:lvl3pPr>
            <a:lvl4pPr marL="1270000" indent="-317500" algn="l" defTabSz="412750" eaLnBrk="1" hangingPunct="1">
              <a:spcBef>
                <a:spcPts val="2950"/>
              </a:spcBef>
              <a:buSzPct val="125000"/>
              <a:buChar char="•"/>
              <a:defRPr sz="2400" b="0"/>
            </a:lvl4pPr>
            <a:lvl5pPr marL="1587500" indent="-317500" algn="l" defTabSz="412750" eaLnBrk="1" hangingPunct="1">
              <a:spcBef>
                <a:spcPts val="2950"/>
              </a:spcBef>
              <a:buSzPct val="125000"/>
              <a:buChar char="•"/>
              <a:defRPr sz="2400" b="0"/>
            </a:lvl5pPr>
            <a:lvl6pPr marL="1905000" indent="-317500" algn="l" defTabSz="412750" eaLnBrk="1" hangingPunct="1">
              <a:spcBef>
                <a:spcPts val="2950"/>
              </a:spcBef>
              <a:buSzPct val="125000"/>
              <a:buChar char="•"/>
              <a:defRPr sz="2400" b="0"/>
            </a:lvl6pPr>
            <a:lvl7pPr marL="2222500" indent="-317500" algn="l" defTabSz="412750" eaLnBrk="1" hangingPunct="1">
              <a:spcBef>
                <a:spcPts val="2950"/>
              </a:spcBef>
              <a:buSzPct val="125000"/>
              <a:buChar char="•"/>
              <a:defRPr sz="2400" b="0"/>
            </a:lvl7pPr>
            <a:lvl8pPr marL="2540000" indent="-317500" algn="l" defTabSz="412750" eaLnBrk="1" hangingPunct="1">
              <a:spcBef>
                <a:spcPts val="2950"/>
              </a:spcBef>
              <a:buSzPct val="125000"/>
              <a:buChar char="•"/>
              <a:defRPr sz="2400" b="0"/>
            </a:lvl8pPr>
            <a:lvl9pPr marL="2857500" indent="-317500" algn="l" defTabSz="412750" eaLnBrk="1" hangingPunct="1">
              <a:spcBef>
                <a:spcPts val="2950"/>
              </a:spcBef>
              <a:buSzPct val="125000"/>
              <a:buChar char="•"/>
              <a:defRPr sz="2400" b="0"/>
            </a:lvl9pPr>
          </a:lstStyle>
          <a:p>
            <a:pPr>
              <a:lnSpc>
                <a:spcPct val="100000"/>
              </a:lnSpc>
            </a:pPr>
            <a:r>
              <a:rPr lang="it-IT" sz="1200" dirty="0">
                <a:latin typeface="+mn-lt"/>
                <a:sym typeface="Helvetica Neue"/>
              </a:rPr>
              <a:t>La struttura e i contenuti di tale documento sono a titolo esemplificativo. Ti consigliamo di compilare ciascuna delle sezioni andando ad approfondire l’uno o l’altro aspetto a seconda della tipologia di business e del mercato di riferimento.</a:t>
            </a:r>
          </a:p>
        </p:txBody>
      </p:sp>
      <p:pic>
        <p:nvPicPr>
          <p:cNvPr id="57" name="Risorsa 6@4x.png" descr="Risorsa 6@4x.png">
            <a:extLst>
              <a:ext uri="{FF2B5EF4-FFF2-40B4-BE49-F238E27FC236}">
                <a16:creationId xmlns:a16="http://schemas.microsoft.com/office/drawing/2014/main" id="{91F3AD32-6141-1E27-AAC1-4E6283D4FB8B}"/>
              </a:ext>
            </a:extLst>
          </p:cNvPr>
          <p:cNvPicPr>
            <a:picLocks noChangeAspect="1"/>
          </p:cNvPicPr>
          <p:nvPr/>
        </p:nvPicPr>
        <p:blipFill>
          <a:blip r:embed="rId9">
            <a:duotone>
              <a:schemeClr val="accent5">
                <a:shade val="45000"/>
                <a:satMod val="135000"/>
              </a:schemeClr>
              <a:prstClr val="white"/>
            </a:duotone>
          </a:blip>
          <a:stretch>
            <a:fillRect/>
          </a:stretch>
        </p:blipFill>
        <p:spPr>
          <a:xfrm>
            <a:off x="3644179" y="4577649"/>
            <a:ext cx="607724" cy="468000"/>
          </a:xfrm>
          <a:prstGeom prst="rect">
            <a:avLst/>
          </a:prstGeom>
          <a:ln w="12700">
            <a:miter lim="400000"/>
          </a:ln>
        </p:spPr>
      </p:pic>
      <p:sp>
        <p:nvSpPr>
          <p:cNvPr id="59" name="Segnaposto testo 29">
            <a:extLst>
              <a:ext uri="{FF2B5EF4-FFF2-40B4-BE49-F238E27FC236}">
                <a16:creationId xmlns:a16="http://schemas.microsoft.com/office/drawing/2014/main" id="{51BABD11-B768-A888-3EBF-82FC1C095647}"/>
              </a:ext>
            </a:extLst>
          </p:cNvPr>
          <p:cNvSpPr txBox="1">
            <a:spLocks/>
          </p:cNvSpPr>
          <p:nvPr/>
        </p:nvSpPr>
        <p:spPr>
          <a:xfrm>
            <a:off x="1831338" y="5217850"/>
            <a:ext cx="1519299" cy="5457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t">
            <a:spAutoFit/>
          </a:bodyPr>
          <a:lstStyle>
            <a:lvl1pPr marL="0" marR="0" indent="0" algn="l" defTabSz="412750" rtl="0" eaLnBrk="1" latinLnBrk="0" hangingPunct="1">
              <a:lnSpc>
                <a:spcPct val="90000"/>
              </a:lnSpc>
              <a:spcBef>
                <a:spcPts val="0"/>
              </a:spcBef>
              <a:spcAft>
                <a:spcPts val="0"/>
              </a:spcAft>
              <a:buClrTx/>
              <a:buSzTx/>
              <a:buFontTx/>
              <a:buNone/>
              <a:tabLst/>
              <a:defRPr sz="1250" b="0" i="0" u="none" strike="noStrike" cap="none" spc="0" baseline="0">
                <a:solidFill>
                  <a:srgbClr val="001713"/>
                </a:solidFill>
                <a:uFillTx/>
                <a:latin typeface="Urbanist SemiBold"/>
                <a:ea typeface="Urbanist SemiBold"/>
                <a:cs typeface="Urbanist SemiBold"/>
                <a:sym typeface="Urbanist SemiBold"/>
              </a:defRPr>
            </a:lvl1pPr>
            <a:lvl2pPr marL="635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9pPr>
          </a:lstStyle>
          <a:p>
            <a:r>
              <a:rPr lang="it-IT" sz="1600" i="1" dirty="0">
                <a:solidFill>
                  <a:srgbClr val="10443A"/>
                </a:solidFill>
                <a:latin typeface="+mn-lt"/>
              </a:rPr>
              <a:t>Strategia e metriche</a:t>
            </a:r>
          </a:p>
        </p:txBody>
      </p:sp>
      <p:sp>
        <p:nvSpPr>
          <p:cNvPr id="60" name="Segnaposto testo 29">
            <a:extLst>
              <a:ext uri="{FF2B5EF4-FFF2-40B4-BE49-F238E27FC236}">
                <a16:creationId xmlns:a16="http://schemas.microsoft.com/office/drawing/2014/main" id="{13CA42DB-E42F-3CA7-CE63-84D5C18FBAB0}"/>
              </a:ext>
            </a:extLst>
          </p:cNvPr>
          <p:cNvSpPr txBox="1">
            <a:spLocks/>
          </p:cNvSpPr>
          <p:nvPr/>
        </p:nvSpPr>
        <p:spPr>
          <a:xfrm>
            <a:off x="3644179" y="5183265"/>
            <a:ext cx="1106013" cy="3241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t">
            <a:spAutoFit/>
          </a:bodyPr>
          <a:lstStyle>
            <a:lvl1pPr marL="0" marR="0" indent="0" algn="l" defTabSz="412750" rtl="0" eaLnBrk="1" latinLnBrk="0" hangingPunct="1">
              <a:lnSpc>
                <a:spcPct val="90000"/>
              </a:lnSpc>
              <a:spcBef>
                <a:spcPts val="0"/>
              </a:spcBef>
              <a:spcAft>
                <a:spcPts val="0"/>
              </a:spcAft>
              <a:buClrTx/>
              <a:buSzTx/>
              <a:buFontTx/>
              <a:buNone/>
              <a:tabLst/>
              <a:defRPr sz="1250" b="0" i="0" u="none" strike="noStrike" cap="none" spc="0" baseline="0">
                <a:solidFill>
                  <a:srgbClr val="001713"/>
                </a:solidFill>
                <a:uFillTx/>
                <a:latin typeface="Urbanist SemiBold"/>
                <a:ea typeface="Urbanist SemiBold"/>
                <a:cs typeface="Urbanist SemiBold"/>
                <a:sym typeface="Urbanist SemiBold"/>
              </a:defRPr>
            </a:lvl1pPr>
            <a:lvl2pPr marL="635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9pPr>
          </a:lstStyle>
          <a:p>
            <a:r>
              <a:rPr lang="it-IT" sz="1600" i="1" dirty="0">
                <a:solidFill>
                  <a:srgbClr val="10443A"/>
                </a:solidFill>
                <a:latin typeface="+mn-lt"/>
              </a:rPr>
              <a:t>Roadmap</a:t>
            </a:r>
          </a:p>
        </p:txBody>
      </p:sp>
      <p:pic>
        <p:nvPicPr>
          <p:cNvPr id="62" name="Immagine 61">
            <a:extLst>
              <a:ext uri="{FF2B5EF4-FFF2-40B4-BE49-F238E27FC236}">
                <a16:creationId xmlns:a16="http://schemas.microsoft.com/office/drawing/2014/main" id="{1C78CCB3-A771-90A0-B177-164EF1DDCA8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5388" y="266710"/>
            <a:ext cx="900719" cy="648000"/>
          </a:xfrm>
          <a:prstGeom prst="rect">
            <a:avLst/>
          </a:prstGeom>
        </p:spPr>
      </p:pic>
      <p:pic>
        <p:nvPicPr>
          <p:cNvPr id="67" name="Risorsa 7@4x.png" descr="Risorsa 7@4x.png">
            <a:extLst>
              <a:ext uri="{FF2B5EF4-FFF2-40B4-BE49-F238E27FC236}">
                <a16:creationId xmlns:a16="http://schemas.microsoft.com/office/drawing/2014/main" id="{9C30F125-1C24-8B2E-F92A-6A894485FE86}"/>
              </a:ext>
            </a:extLst>
          </p:cNvPr>
          <p:cNvPicPr>
            <a:picLocks noChangeAspect="1"/>
          </p:cNvPicPr>
          <p:nvPr/>
        </p:nvPicPr>
        <p:blipFill>
          <a:blip r:embed="rId11">
            <a:duotone>
              <a:schemeClr val="accent5">
                <a:shade val="45000"/>
                <a:satMod val="135000"/>
              </a:schemeClr>
              <a:prstClr val="white"/>
            </a:duotone>
          </a:blip>
          <a:stretch>
            <a:fillRect/>
          </a:stretch>
        </p:blipFill>
        <p:spPr>
          <a:xfrm>
            <a:off x="1831339" y="4578377"/>
            <a:ext cx="636210" cy="468000"/>
          </a:xfrm>
          <a:prstGeom prst="rect">
            <a:avLst/>
          </a:prstGeom>
          <a:ln w="12700">
            <a:miter lim="400000"/>
          </a:ln>
        </p:spPr>
      </p:pic>
      <p:sp>
        <p:nvSpPr>
          <p:cNvPr id="25" name="CasellaDiTesto 24">
            <a:extLst>
              <a:ext uri="{FF2B5EF4-FFF2-40B4-BE49-F238E27FC236}">
                <a16:creationId xmlns:a16="http://schemas.microsoft.com/office/drawing/2014/main" id="{AD1B27BD-2A30-6867-FB6D-7C1C7170D026}"/>
              </a:ext>
            </a:extLst>
          </p:cNvPr>
          <p:cNvSpPr txBox="1"/>
          <p:nvPr/>
        </p:nvSpPr>
        <p:spPr>
          <a:xfrm>
            <a:off x="1585913" y="1031693"/>
            <a:ext cx="10063162" cy="1477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defTabSz="412750" hangingPunct="1"/>
            <a:r>
              <a:rPr lang="it-IT" sz="1800" b="0" dirty="0">
                <a:solidFill>
                  <a:srgbClr val="10443A"/>
                </a:solidFill>
                <a:latin typeface="+mn-lt"/>
                <a:sym typeface="Urbanist SemiBold"/>
              </a:rPr>
              <a:t>Il Pitch Deck ti consente di illustrare l’approccio strategico e gli obiettivi dell’idea di business, individuando le opportunità presenti sul mercato e mettendo in relazione i prodotti/servizi offerti con il contesto di riferimento.</a:t>
            </a:r>
          </a:p>
          <a:p>
            <a:pPr algn="l" defTabSz="412750" hangingPunct="1"/>
            <a:endParaRPr lang="it-IT" sz="1800" b="0" dirty="0">
              <a:solidFill>
                <a:srgbClr val="10443A"/>
              </a:solidFill>
              <a:latin typeface="+mn-lt"/>
              <a:sym typeface="Urbanist SemiBold"/>
            </a:endParaRPr>
          </a:p>
          <a:p>
            <a:pPr algn="l" defTabSz="412750" hangingPunct="1"/>
            <a:r>
              <a:rPr lang="it-IT" sz="1800" b="0" dirty="0">
                <a:solidFill>
                  <a:srgbClr val="10443A"/>
                </a:solidFill>
                <a:latin typeface="+mn-lt"/>
                <a:sym typeface="Urbanist SemiBold"/>
              </a:rPr>
              <a:t>Il Pitch Deck include le seguenti sezioni:</a:t>
            </a:r>
          </a:p>
        </p:txBody>
      </p:sp>
    </p:spTree>
    <p:extLst>
      <p:ext uri="{BB962C8B-B14F-4D97-AF65-F5344CB8AC3E}">
        <p14:creationId xmlns:p14="http://schemas.microsoft.com/office/powerpoint/2010/main" val="304012422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Segnaposto testo 27">
            <a:extLst>
              <a:ext uri="{FF2B5EF4-FFF2-40B4-BE49-F238E27FC236}">
                <a16:creationId xmlns:a16="http://schemas.microsoft.com/office/drawing/2014/main" id="{0ADBC3D8-879C-979A-E035-E753A71787A0}"/>
              </a:ext>
            </a:extLst>
          </p:cNvPr>
          <p:cNvSpPr txBox="1">
            <a:spLocks/>
          </p:cNvSpPr>
          <p:nvPr/>
        </p:nvSpPr>
        <p:spPr>
          <a:xfrm>
            <a:off x="1514334" y="322149"/>
            <a:ext cx="4867415" cy="714621"/>
          </a:xfrm>
          <a:prstGeom prst="rect">
            <a:avLst/>
          </a:prstGeom>
        </p:spPr>
        <p:txBody>
          <a:bodyPr/>
          <a:lstStyle>
            <a:lvl1pPr marL="31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1pPr>
            <a:lvl2pPr marL="635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9pPr>
          </a:lstStyle>
          <a:p>
            <a:pPr marL="0" indent="0">
              <a:buNone/>
            </a:pPr>
            <a:r>
              <a:rPr lang="it-IT" sz="4000" dirty="0">
                <a:solidFill>
                  <a:srgbClr val="10443A"/>
                </a:solidFill>
                <a:latin typeface="Urbanist SemiBold"/>
                <a:sym typeface="Urbanist SemiBold"/>
              </a:rPr>
              <a:t>Intro</a:t>
            </a:r>
            <a:endParaRPr lang="it-IT" dirty="0"/>
          </a:p>
        </p:txBody>
      </p:sp>
      <p:sp>
        <p:nvSpPr>
          <p:cNvPr id="12" name="Segnaposto testo 11">
            <a:extLst>
              <a:ext uri="{FF2B5EF4-FFF2-40B4-BE49-F238E27FC236}">
                <a16:creationId xmlns:a16="http://schemas.microsoft.com/office/drawing/2014/main" id="{B4DDCEB2-C3E3-9467-A7EF-078337E5A6C0}"/>
              </a:ext>
            </a:extLst>
          </p:cNvPr>
          <p:cNvSpPr>
            <a:spLocks noGrp="1"/>
          </p:cNvSpPr>
          <p:nvPr>
            <p:ph type="body" idx="21"/>
          </p:nvPr>
        </p:nvSpPr>
        <p:spPr>
          <a:xfrm>
            <a:off x="2225550" y="222547"/>
            <a:ext cx="8333593" cy="6200024"/>
          </a:xfrm>
        </p:spPr>
        <p:txBody>
          <a:bodyPr/>
          <a:lstStyle/>
          <a:p>
            <a:r>
              <a:rPr lang="it-IT" dirty="0"/>
              <a:t>Alcune raccomandazioni?</a:t>
            </a:r>
          </a:p>
          <a:p>
            <a:pPr lvl="1"/>
            <a:r>
              <a:rPr lang="it-IT" sz="2000" dirty="0">
                <a:solidFill>
                  <a:schemeClr val="bg1"/>
                </a:solidFill>
              </a:rPr>
              <a:t>Non superare il numero di 15-20 slide.</a:t>
            </a:r>
          </a:p>
          <a:p>
            <a:pPr lvl="1"/>
            <a:r>
              <a:rPr lang="it-IT" sz="2000" dirty="0">
                <a:solidFill>
                  <a:schemeClr val="bg1"/>
                </a:solidFill>
              </a:rPr>
              <a:t>Sii chiaro e conciso: i comitati di valutazione basano le loro valutazioni solo sul pitch deck e i materiali inviati nel form di candidatura, quindi sfrutta questa occasione per convincerli che la tua idea è valida.</a:t>
            </a:r>
          </a:p>
          <a:p>
            <a:pPr lvl="1"/>
            <a:r>
              <a:rPr lang="it-IT" sz="2000" dirty="0">
                <a:solidFill>
                  <a:schemeClr val="bg1"/>
                </a:solidFill>
              </a:rPr>
              <a:t>Se ti sei già candidato in passate edizioni, focalizzati sul dimostrare che la tua startup è in </a:t>
            </a:r>
            <a:r>
              <a:rPr lang="it-IT" sz="2000" u="sng" dirty="0">
                <a:solidFill>
                  <a:schemeClr val="bg1"/>
                </a:solidFill>
              </a:rPr>
              <a:t>crescita</a:t>
            </a:r>
            <a:r>
              <a:rPr lang="it-IT" sz="2000" dirty="0">
                <a:solidFill>
                  <a:schemeClr val="bg1"/>
                </a:solidFill>
              </a:rPr>
              <a:t>: probabilmente ci ricordiamo della tua candidatura e vogliamo vedere che hai fatto dei passi in avanti! </a:t>
            </a:r>
          </a:p>
          <a:p>
            <a:pPr lvl="1"/>
            <a:r>
              <a:rPr lang="it-IT" sz="2000" dirty="0">
                <a:solidFill>
                  <a:schemeClr val="bg1"/>
                </a:solidFill>
              </a:rPr>
              <a:t>Ricordati che i criteri di valutazione sono innovazione e originalità, utilità, fattibilità, scalabilità e impatto. </a:t>
            </a:r>
          </a:p>
          <a:p>
            <a:pPr lvl="1"/>
            <a:r>
              <a:rPr lang="it-IT" sz="2000" dirty="0">
                <a:solidFill>
                  <a:schemeClr val="bg1"/>
                </a:solidFill>
              </a:rPr>
              <a:t>Racconta una storia:</a:t>
            </a:r>
            <a:r>
              <a:rPr lang="it-IT" sz="2000" dirty="0">
                <a:solidFill>
                  <a:schemeClr val="bg1"/>
                </a:solidFill>
                <a:sym typeface="Wingdings" panose="05000000000000000000" pitchFamily="2" charset="2"/>
              </a:rPr>
              <a:t> i</a:t>
            </a:r>
            <a:r>
              <a:rPr lang="it-IT" sz="2000" dirty="0">
                <a:solidFill>
                  <a:schemeClr val="bg1"/>
                </a:solidFill>
              </a:rPr>
              <a:t> contenuti sono importanti, ma come li presenti e l’ordine possono fare la differenza!</a:t>
            </a:r>
          </a:p>
        </p:txBody>
      </p:sp>
      <p:sp>
        <p:nvSpPr>
          <p:cNvPr id="34" name="Segnaposto testo 33">
            <a:extLst>
              <a:ext uri="{FF2B5EF4-FFF2-40B4-BE49-F238E27FC236}">
                <a16:creationId xmlns:a16="http://schemas.microsoft.com/office/drawing/2014/main" id="{725D7593-BF63-C30A-2160-511B227EC6C4}"/>
              </a:ext>
            </a:extLst>
          </p:cNvPr>
          <p:cNvSpPr>
            <a:spLocks noGrp="1"/>
          </p:cNvSpPr>
          <p:nvPr>
            <p:ph type="body" sz="quarter" idx="4294967295"/>
          </p:nvPr>
        </p:nvSpPr>
        <p:spPr>
          <a:xfrm>
            <a:off x="10472738" y="3362325"/>
            <a:ext cx="1719262" cy="323850"/>
          </a:xfrm>
        </p:spPr>
        <p:txBody>
          <a:bodyPr>
            <a:normAutofit lnSpcReduction="10000"/>
          </a:bodyPr>
          <a:lstStyle/>
          <a:p>
            <a:r>
              <a:rPr lang="it-IT" sz="1600" i="1" dirty="0">
                <a:solidFill>
                  <a:srgbClr val="10443A"/>
                </a:solidFill>
                <a:latin typeface="+mn-lt"/>
              </a:rPr>
              <a:t>Solution </a:t>
            </a:r>
          </a:p>
        </p:txBody>
      </p:sp>
    </p:spTree>
    <p:extLst>
      <p:ext uri="{BB962C8B-B14F-4D97-AF65-F5344CB8AC3E}">
        <p14:creationId xmlns:p14="http://schemas.microsoft.com/office/powerpoint/2010/main" val="269024647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Risorsa 12@4x.png" descr="Risorsa 12@4x.png">
            <a:extLst>
              <a:ext uri="{FF2B5EF4-FFF2-40B4-BE49-F238E27FC236}">
                <a16:creationId xmlns:a16="http://schemas.microsoft.com/office/drawing/2014/main" id="{59F6123F-A5AF-CB21-D150-BB7836D5C7F6}"/>
              </a:ext>
            </a:extLst>
          </p:cNvPr>
          <p:cNvPicPr>
            <a:picLocks noChangeAspect="1"/>
          </p:cNvPicPr>
          <p:nvPr/>
        </p:nvPicPr>
        <p:blipFill>
          <a:blip r:embed="rId2"/>
          <a:stretch>
            <a:fillRect/>
          </a:stretch>
        </p:blipFill>
        <p:spPr>
          <a:xfrm>
            <a:off x="315388" y="266711"/>
            <a:ext cx="715361" cy="647677"/>
          </a:xfrm>
          <a:prstGeom prst="rect">
            <a:avLst/>
          </a:prstGeom>
          <a:ln w="12700">
            <a:miter lim="400000"/>
          </a:ln>
        </p:spPr>
      </p:pic>
      <p:sp>
        <p:nvSpPr>
          <p:cNvPr id="25" name="Segnaposto testo 27">
            <a:extLst>
              <a:ext uri="{FF2B5EF4-FFF2-40B4-BE49-F238E27FC236}">
                <a16:creationId xmlns:a16="http://schemas.microsoft.com/office/drawing/2014/main" id="{BFABCCF7-1DCC-1446-93BB-6C38C667BED6}"/>
              </a:ext>
            </a:extLst>
          </p:cNvPr>
          <p:cNvSpPr txBox="1">
            <a:spLocks/>
          </p:cNvSpPr>
          <p:nvPr/>
        </p:nvSpPr>
        <p:spPr>
          <a:xfrm>
            <a:off x="1514334" y="322149"/>
            <a:ext cx="4867415" cy="714621"/>
          </a:xfrm>
          <a:prstGeom prst="rect">
            <a:avLst/>
          </a:prstGeom>
        </p:spPr>
        <p:txBody>
          <a:bodyPr/>
          <a:lstStyle>
            <a:lvl1pPr marL="31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1pPr>
            <a:lvl2pPr marL="635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9pPr>
          </a:lstStyle>
          <a:p>
            <a:pPr marL="0" marR="0" lvl="0" indent="0" algn="l" defTabSz="412750" rtl="0" eaLnBrk="1" fontAlgn="auto" latinLnBrk="0" hangingPunct="1">
              <a:lnSpc>
                <a:spcPct val="90000"/>
              </a:lnSpc>
              <a:spcBef>
                <a:spcPts val="0"/>
              </a:spcBef>
              <a:spcAft>
                <a:spcPts val="0"/>
              </a:spcAft>
              <a:buClrTx/>
              <a:buSzTx/>
              <a:buFontTx/>
              <a:buNone/>
              <a:tabLst/>
              <a:defRPr/>
            </a:pPr>
            <a:r>
              <a:rPr kumimoji="0" lang="it-IT" sz="4000" b="0" i="0" u="none" strike="noStrike" kern="0" cap="none" spc="0" normalizeH="0" baseline="0" noProof="0" dirty="0">
                <a:ln>
                  <a:noFill/>
                </a:ln>
                <a:solidFill>
                  <a:srgbClr val="10443A"/>
                </a:solidFill>
                <a:effectLst/>
                <a:uLnTx/>
                <a:uFillTx/>
                <a:latin typeface="Urbanist SemiBold"/>
                <a:sym typeface="Urbanist SemiBold"/>
              </a:rPr>
              <a:t>Executive Summary</a:t>
            </a:r>
          </a:p>
          <a:p>
            <a:endParaRPr lang="it-IT" dirty="0"/>
          </a:p>
        </p:txBody>
      </p:sp>
      <p:sp>
        <p:nvSpPr>
          <p:cNvPr id="7" name="CasellaDiTesto 6">
            <a:extLst>
              <a:ext uri="{FF2B5EF4-FFF2-40B4-BE49-F238E27FC236}">
                <a16:creationId xmlns:a16="http://schemas.microsoft.com/office/drawing/2014/main" id="{3A4CC7F5-E572-F61B-DB16-BAB81508607B}"/>
              </a:ext>
            </a:extLst>
          </p:cNvPr>
          <p:cNvSpPr txBox="1"/>
          <p:nvPr/>
        </p:nvSpPr>
        <p:spPr>
          <a:xfrm>
            <a:off x="1514334" y="1627733"/>
            <a:ext cx="9288345"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it-IT" sz="2400" b="0" dirty="0">
                <a:solidFill>
                  <a:schemeClr val="tx1"/>
                </a:solidFill>
                <a:latin typeface="+mn-lt"/>
              </a:rPr>
              <a:t>Questa sezione rappresenta la sintesi, concisa ma efficace, della tua idea di business.</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isorsa 8@4x.png" descr="Risorsa 8@4x.png">
            <a:extLst>
              <a:ext uri="{FF2B5EF4-FFF2-40B4-BE49-F238E27FC236}">
                <a16:creationId xmlns:a16="http://schemas.microsoft.com/office/drawing/2014/main" id="{5B8B8645-14F2-29FF-3AFA-EE116BA81057}"/>
              </a:ext>
            </a:extLst>
          </p:cNvPr>
          <p:cNvPicPr>
            <a:picLocks noChangeAspect="1"/>
          </p:cNvPicPr>
          <p:nvPr/>
        </p:nvPicPr>
        <p:blipFill>
          <a:blip r:embed="rId2"/>
          <a:stretch>
            <a:fillRect/>
          </a:stretch>
        </p:blipFill>
        <p:spPr>
          <a:xfrm>
            <a:off x="315388" y="266711"/>
            <a:ext cx="830943" cy="647677"/>
          </a:xfrm>
          <a:prstGeom prst="rect">
            <a:avLst/>
          </a:prstGeom>
          <a:ln w="12700">
            <a:miter lim="400000"/>
          </a:ln>
        </p:spPr>
      </p:pic>
      <p:sp>
        <p:nvSpPr>
          <p:cNvPr id="7" name="Segnaposto testo 27">
            <a:extLst>
              <a:ext uri="{FF2B5EF4-FFF2-40B4-BE49-F238E27FC236}">
                <a16:creationId xmlns:a16="http://schemas.microsoft.com/office/drawing/2014/main" id="{48681251-EC9F-8ACB-1E78-12A120E74279}"/>
              </a:ext>
            </a:extLst>
          </p:cNvPr>
          <p:cNvSpPr txBox="1">
            <a:spLocks/>
          </p:cNvSpPr>
          <p:nvPr/>
        </p:nvSpPr>
        <p:spPr>
          <a:xfrm>
            <a:off x="1514334" y="322149"/>
            <a:ext cx="7096265" cy="714621"/>
          </a:xfrm>
          <a:prstGeom prst="rect">
            <a:avLst/>
          </a:prstGeom>
        </p:spPr>
        <p:txBody>
          <a:bodyPr/>
          <a:lstStyle>
            <a:lvl1pPr marL="31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1pPr>
            <a:lvl2pPr marL="635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9pPr>
          </a:lstStyle>
          <a:p>
            <a:pPr marL="0" indent="0">
              <a:lnSpc>
                <a:spcPct val="90000"/>
              </a:lnSpc>
              <a:spcBef>
                <a:spcPts val="0"/>
              </a:spcBef>
              <a:buSzTx/>
              <a:buNone/>
              <a:defRPr/>
            </a:pPr>
            <a:r>
              <a:rPr kumimoji="0" lang="it-IT" sz="4000" b="0" i="0" u="none" strike="noStrike" kern="0" cap="none" spc="0" normalizeH="0" baseline="0" noProof="0" dirty="0">
                <a:ln>
                  <a:noFill/>
                </a:ln>
                <a:solidFill>
                  <a:srgbClr val="10443A"/>
                </a:solidFill>
                <a:effectLst/>
                <a:uLnTx/>
                <a:uFillTx/>
                <a:latin typeface="Urbanist SemiBold"/>
                <a:sym typeface="Urbanist SemiBold"/>
              </a:rPr>
              <a:t>Problema</a:t>
            </a:r>
          </a:p>
          <a:p>
            <a:pPr marL="457200" indent="-457200">
              <a:buFont typeface="+mj-lt"/>
              <a:buAutoNum type="arabicPeriod"/>
            </a:pPr>
            <a:endParaRPr lang="it-IT" dirty="0"/>
          </a:p>
        </p:txBody>
      </p:sp>
      <p:sp>
        <p:nvSpPr>
          <p:cNvPr id="6" name="Rettangolo 5">
            <a:extLst>
              <a:ext uri="{FF2B5EF4-FFF2-40B4-BE49-F238E27FC236}">
                <a16:creationId xmlns:a16="http://schemas.microsoft.com/office/drawing/2014/main" id="{7D981ECD-F7FF-B914-A6A7-FE1A6C7DCFE0}"/>
              </a:ext>
            </a:extLst>
          </p:cNvPr>
          <p:cNvSpPr/>
          <p:nvPr/>
        </p:nvSpPr>
        <p:spPr>
          <a:xfrm>
            <a:off x="1514334" y="1684806"/>
            <a:ext cx="9267080" cy="3785652"/>
          </a:xfrm>
          <a:prstGeom prst="rect">
            <a:avLst/>
          </a:prstGeom>
        </p:spPr>
        <p:txBody>
          <a:bodyPr wrap="square">
            <a:spAutoFit/>
          </a:bodyPr>
          <a:lstStyle/>
          <a:p>
            <a:pPr algn="just"/>
            <a:r>
              <a:rPr lang="it-IT" sz="2400" b="0" dirty="0"/>
              <a:t>In questa sezione puoi descrivere il problema o il bisogno che stai cercando di risolvere e perché è rilevante per la società. </a:t>
            </a:r>
          </a:p>
          <a:p>
            <a:pPr algn="just"/>
            <a:endParaRPr lang="it-IT" sz="2400" b="0" dirty="0"/>
          </a:p>
          <a:p>
            <a:pPr algn="just"/>
            <a:r>
              <a:rPr lang="it-IT" sz="2400" b="0" dirty="0"/>
              <a:t>Ecco alcune domande a cui puoi rispondere:</a:t>
            </a:r>
          </a:p>
          <a:p>
            <a:pPr marL="342900" indent="-342900" algn="just">
              <a:buBlip>
                <a:blip r:embed="rId3"/>
              </a:buBlip>
            </a:pPr>
            <a:r>
              <a:rPr lang="it-IT" sz="2400" b="0" dirty="0"/>
              <a:t> Qual è il tuo purpose?</a:t>
            </a:r>
          </a:p>
          <a:p>
            <a:pPr marL="342900" indent="-342900" algn="just">
              <a:buBlip>
                <a:blip r:embed="rId3"/>
              </a:buBlip>
            </a:pPr>
            <a:r>
              <a:rPr lang="it-IT" sz="2400" b="0" dirty="0"/>
              <a:t> Qual è il problema che la tua idea di business risolve?</a:t>
            </a:r>
          </a:p>
          <a:p>
            <a:pPr marL="342900" indent="-342900" algn="just">
              <a:buBlip>
                <a:blip r:embed="rId3"/>
              </a:buBlip>
            </a:pPr>
            <a:r>
              <a:rPr lang="it-IT" sz="2400" b="0" dirty="0"/>
              <a:t> Quanto è il rilevante il problema?</a:t>
            </a:r>
          </a:p>
          <a:p>
            <a:pPr marL="342900" indent="-342900" algn="just">
              <a:buBlip>
                <a:blip r:embed="rId3"/>
              </a:buBlip>
            </a:pPr>
            <a:r>
              <a:rPr lang="it-IT" sz="2400" b="0" dirty="0">
                <a:latin typeface="+mn-lt"/>
              </a:rPr>
              <a:t> L’opportunità di mercato è abbastanza significativa per costruire un business scalabile? </a:t>
            </a:r>
          </a:p>
          <a:p>
            <a:pPr marL="342900" indent="-342900" algn="just">
              <a:buBlip>
                <a:blip r:embed="rId3"/>
              </a:buBlip>
            </a:pPr>
            <a:r>
              <a:rPr lang="it-IT" sz="2400" b="0" dirty="0"/>
              <a:t> Quali sono i bisogni dei consumatori ancora non soddisfatti?</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isorsa 10@4x.png" descr="Risorsa 10@4x.png">
            <a:extLst>
              <a:ext uri="{FF2B5EF4-FFF2-40B4-BE49-F238E27FC236}">
                <a16:creationId xmlns:a16="http://schemas.microsoft.com/office/drawing/2014/main" id="{B902CACE-8D2F-1622-4179-D1D0936EFB74}"/>
              </a:ext>
            </a:extLst>
          </p:cNvPr>
          <p:cNvPicPr>
            <a:picLocks noChangeAspect="1"/>
          </p:cNvPicPr>
          <p:nvPr/>
        </p:nvPicPr>
        <p:blipFill>
          <a:blip r:embed="rId2"/>
          <a:stretch>
            <a:fillRect/>
          </a:stretch>
        </p:blipFill>
        <p:spPr>
          <a:xfrm>
            <a:off x="315388" y="266711"/>
            <a:ext cx="867388" cy="647677"/>
          </a:xfrm>
          <a:prstGeom prst="rect">
            <a:avLst/>
          </a:prstGeom>
          <a:ln w="12700">
            <a:miter lim="400000"/>
          </a:ln>
        </p:spPr>
      </p:pic>
      <p:sp>
        <p:nvSpPr>
          <p:cNvPr id="7" name="Segnaposto testo 27">
            <a:extLst>
              <a:ext uri="{FF2B5EF4-FFF2-40B4-BE49-F238E27FC236}">
                <a16:creationId xmlns:a16="http://schemas.microsoft.com/office/drawing/2014/main" id="{8E13D9BC-2A9C-E318-967F-04B2375FC991}"/>
              </a:ext>
            </a:extLst>
          </p:cNvPr>
          <p:cNvSpPr txBox="1">
            <a:spLocks/>
          </p:cNvSpPr>
          <p:nvPr/>
        </p:nvSpPr>
        <p:spPr>
          <a:xfrm>
            <a:off x="1514334" y="322149"/>
            <a:ext cx="5800865" cy="714621"/>
          </a:xfrm>
          <a:prstGeom prst="rect">
            <a:avLst/>
          </a:prstGeom>
        </p:spPr>
        <p:txBody>
          <a:bodyPr/>
          <a:lstStyle>
            <a:lvl1pPr marL="31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1pPr>
            <a:lvl2pPr marL="635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9pPr>
          </a:lstStyle>
          <a:p>
            <a:pPr marL="0" marR="0" lvl="0" indent="0" algn="l" defTabSz="412750" rtl="0" eaLnBrk="1" fontAlgn="auto" latinLnBrk="0" hangingPunct="1">
              <a:lnSpc>
                <a:spcPct val="90000"/>
              </a:lnSpc>
              <a:spcBef>
                <a:spcPts val="0"/>
              </a:spcBef>
              <a:spcAft>
                <a:spcPts val="0"/>
              </a:spcAft>
              <a:buClrTx/>
              <a:buSzTx/>
              <a:buFontTx/>
              <a:buNone/>
              <a:tabLst/>
              <a:defRPr/>
            </a:pPr>
            <a:r>
              <a:rPr kumimoji="0" lang="it-IT" sz="4000" b="0" i="0" u="none" strike="noStrike" kern="0" cap="none" spc="0" normalizeH="0" baseline="0" noProof="0" dirty="0">
                <a:ln>
                  <a:noFill/>
                </a:ln>
                <a:solidFill>
                  <a:srgbClr val="10443A"/>
                </a:solidFill>
                <a:effectLst/>
                <a:uLnTx/>
                <a:uFillTx/>
                <a:latin typeface="Urbanist SemiBold"/>
                <a:sym typeface="Urbanist SemiBold"/>
              </a:rPr>
              <a:t>Soluzione</a:t>
            </a:r>
          </a:p>
          <a:p>
            <a:endParaRPr lang="it-IT" dirty="0"/>
          </a:p>
        </p:txBody>
      </p:sp>
      <p:sp>
        <p:nvSpPr>
          <p:cNvPr id="6" name="CasellaDiTesto 5">
            <a:extLst>
              <a:ext uri="{FF2B5EF4-FFF2-40B4-BE49-F238E27FC236}">
                <a16:creationId xmlns:a16="http://schemas.microsoft.com/office/drawing/2014/main" id="{CF9B8B1E-677A-2114-1986-A2B447171B6B}"/>
              </a:ext>
            </a:extLst>
          </p:cNvPr>
          <p:cNvSpPr txBox="1"/>
          <p:nvPr/>
        </p:nvSpPr>
        <p:spPr>
          <a:xfrm>
            <a:off x="1514334" y="1637492"/>
            <a:ext cx="9204462" cy="3416320"/>
          </a:xfrm>
          <a:prstGeom prst="rect">
            <a:avLst/>
          </a:prstGeom>
          <a:noFill/>
        </p:spPr>
        <p:txBody>
          <a:bodyPr wrap="square" rtlCol="0">
            <a:spAutoFit/>
          </a:bodyPr>
          <a:lstStyle/>
          <a:p>
            <a:pPr lvl="0" algn="l"/>
            <a:r>
              <a:rPr lang="it-IT" sz="2400" b="0" dirty="0"/>
              <a:t>In questa sezione puoi descrivere il tuo prodotto o servizio e a quali consumatori ti rivolgi. </a:t>
            </a:r>
          </a:p>
          <a:p>
            <a:pPr lvl="0" algn="l"/>
            <a:endParaRPr lang="it-IT" sz="2400" b="0" dirty="0"/>
          </a:p>
          <a:p>
            <a:pPr lvl="0" algn="l"/>
            <a:r>
              <a:rPr lang="it-IT" sz="2400" b="0" dirty="0"/>
              <a:t>Ecco alcune domande a cui puoi rispondere:</a:t>
            </a:r>
          </a:p>
          <a:p>
            <a:pPr marL="342900" lvl="1" indent="-342900" algn="l">
              <a:buBlip>
                <a:blip r:embed="rId3"/>
              </a:buBlip>
            </a:pPr>
            <a:r>
              <a:rPr lang="it-IT" sz="2400" b="0" dirty="0"/>
              <a:t> Come risolvi il problema individuato?</a:t>
            </a:r>
          </a:p>
          <a:p>
            <a:pPr marL="342900" lvl="1" indent="-342900" algn="l">
              <a:buBlip>
                <a:blip r:embed="rId3"/>
              </a:buBlip>
            </a:pPr>
            <a:r>
              <a:rPr lang="it-IT" sz="2400" b="0" dirty="0"/>
              <a:t> Quali sono le caratteristiche del tuo prodotto e servizio?</a:t>
            </a:r>
          </a:p>
          <a:p>
            <a:pPr marL="342900" lvl="1" indent="-342900" algn="l">
              <a:buBlip>
                <a:blip r:embed="rId3"/>
              </a:buBlip>
            </a:pPr>
            <a:r>
              <a:rPr lang="it-IT" sz="2400" b="0" dirty="0"/>
              <a:t> Qual è la tua value proposition?</a:t>
            </a:r>
          </a:p>
          <a:p>
            <a:pPr marL="342900" lvl="1" indent="-342900" algn="l">
              <a:buBlip>
                <a:blip r:embed="rId3"/>
              </a:buBlip>
            </a:pPr>
            <a:r>
              <a:rPr lang="it-IT" sz="2400" b="0" dirty="0"/>
              <a:t> Su quali tecnologie è basata la tua soluzione?</a:t>
            </a:r>
          </a:p>
          <a:p>
            <a:pPr marL="342900" lvl="1" indent="-342900" algn="l">
              <a:buBlip>
                <a:blip r:embed="rId3"/>
              </a:buBlip>
            </a:pPr>
            <a:r>
              <a:rPr lang="it-IT" sz="2400" b="0" dirty="0"/>
              <a:t> Qual è l’impatto della tua soluzione?</a:t>
            </a:r>
          </a:p>
        </p:txBody>
      </p:sp>
    </p:spTree>
    <p:extLst>
      <p:ext uri="{BB962C8B-B14F-4D97-AF65-F5344CB8AC3E}">
        <p14:creationId xmlns:p14="http://schemas.microsoft.com/office/powerpoint/2010/main" val="1028866650"/>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isorsa 9@4x.png" descr="Risorsa 9@4x.png">
            <a:extLst>
              <a:ext uri="{FF2B5EF4-FFF2-40B4-BE49-F238E27FC236}">
                <a16:creationId xmlns:a16="http://schemas.microsoft.com/office/drawing/2014/main" id="{38D118A3-2E56-F3D9-9BBE-D3525BA6BA92}"/>
              </a:ext>
            </a:extLst>
          </p:cNvPr>
          <p:cNvPicPr>
            <a:picLocks noChangeAspect="1"/>
          </p:cNvPicPr>
          <p:nvPr/>
        </p:nvPicPr>
        <p:blipFill>
          <a:blip r:embed="rId2"/>
          <a:stretch>
            <a:fillRect/>
          </a:stretch>
        </p:blipFill>
        <p:spPr>
          <a:xfrm>
            <a:off x="315388" y="266711"/>
            <a:ext cx="888215" cy="647678"/>
          </a:xfrm>
          <a:prstGeom prst="rect">
            <a:avLst/>
          </a:prstGeom>
          <a:ln w="12700">
            <a:miter lim="400000"/>
          </a:ln>
        </p:spPr>
      </p:pic>
      <p:sp>
        <p:nvSpPr>
          <p:cNvPr id="7" name="Segnaposto testo 27">
            <a:extLst>
              <a:ext uri="{FF2B5EF4-FFF2-40B4-BE49-F238E27FC236}">
                <a16:creationId xmlns:a16="http://schemas.microsoft.com/office/drawing/2014/main" id="{07139F54-6733-E7C0-1BEB-C1D364674344}"/>
              </a:ext>
            </a:extLst>
          </p:cNvPr>
          <p:cNvSpPr txBox="1">
            <a:spLocks/>
          </p:cNvSpPr>
          <p:nvPr/>
        </p:nvSpPr>
        <p:spPr>
          <a:xfrm>
            <a:off x="1514334" y="322149"/>
            <a:ext cx="7629665" cy="714621"/>
          </a:xfrm>
          <a:prstGeom prst="rect">
            <a:avLst/>
          </a:prstGeom>
        </p:spPr>
        <p:txBody>
          <a:bodyPr/>
          <a:lstStyle>
            <a:lvl1pPr marL="31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1pPr>
            <a:lvl2pPr marL="635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9pPr>
          </a:lstStyle>
          <a:p>
            <a:pPr marL="0" marR="0" lvl="0" indent="0" algn="l" defTabSz="412750" rtl="0" eaLnBrk="1" fontAlgn="auto" latinLnBrk="0" hangingPunct="1">
              <a:lnSpc>
                <a:spcPct val="90000"/>
              </a:lnSpc>
              <a:spcBef>
                <a:spcPts val="0"/>
              </a:spcBef>
              <a:spcAft>
                <a:spcPts val="0"/>
              </a:spcAft>
              <a:buClrTx/>
              <a:buSzTx/>
              <a:buFontTx/>
              <a:buNone/>
              <a:tabLst/>
              <a:defRPr/>
            </a:pPr>
            <a:r>
              <a:rPr kumimoji="0" lang="it-IT" sz="4000" b="0" i="0" u="none" strike="noStrike" kern="0" cap="none" spc="0" normalizeH="0" baseline="0" noProof="0" dirty="0">
                <a:ln>
                  <a:noFill/>
                </a:ln>
                <a:solidFill>
                  <a:srgbClr val="10443A"/>
                </a:solidFill>
                <a:effectLst/>
                <a:uLnTx/>
                <a:uFillTx/>
                <a:latin typeface="Urbanist SemiBold"/>
                <a:sym typeface="Urbanist SemiBold"/>
              </a:rPr>
              <a:t>Modello di business</a:t>
            </a:r>
          </a:p>
          <a:p>
            <a:endParaRPr lang="it-IT" dirty="0"/>
          </a:p>
        </p:txBody>
      </p:sp>
      <p:sp>
        <p:nvSpPr>
          <p:cNvPr id="8" name="CasellaDiTesto 7">
            <a:extLst>
              <a:ext uri="{FF2B5EF4-FFF2-40B4-BE49-F238E27FC236}">
                <a16:creationId xmlns:a16="http://schemas.microsoft.com/office/drawing/2014/main" id="{32EC1AA1-CA83-C0A1-4272-D664D55CD140}"/>
              </a:ext>
            </a:extLst>
          </p:cNvPr>
          <p:cNvSpPr txBox="1"/>
          <p:nvPr/>
        </p:nvSpPr>
        <p:spPr>
          <a:xfrm>
            <a:off x="1514334" y="1624479"/>
            <a:ext cx="9265961" cy="37856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it-IT" sz="2400" b="0" dirty="0"/>
              <a:t>In questa sezione puoi esplicare il tuo modello di business, modello di pricing e come pianifichi di rendere la tua startup economicamente sostenibile. Dimostra che la tua idea è fattibile.</a:t>
            </a:r>
          </a:p>
          <a:p>
            <a:pPr algn="l"/>
            <a:endParaRPr lang="it-IT" sz="2400" b="0" dirty="0"/>
          </a:p>
          <a:p>
            <a:pPr algn="l"/>
            <a:r>
              <a:rPr lang="it-IT" sz="2400" b="0" dirty="0"/>
              <a:t>Ecco alcune domande a cui puoi rispondere:</a:t>
            </a:r>
          </a:p>
          <a:p>
            <a:pPr marL="342900" indent="-342900" algn="l">
              <a:buBlip>
                <a:blip r:embed="rId3"/>
              </a:buBlip>
            </a:pPr>
            <a:r>
              <a:rPr lang="it-IT" sz="2400" b="0" dirty="0"/>
              <a:t> Come pensi di generare ricavi?</a:t>
            </a:r>
          </a:p>
          <a:p>
            <a:pPr marL="342900" indent="-342900" algn="l">
              <a:buBlip>
                <a:blip r:embed="rId3"/>
              </a:buBlip>
            </a:pPr>
            <a:r>
              <a:rPr lang="it-IT" sz="2400" b="0" dirty="0"/>
              <a:t> Quali sono i tuoi flussi di ricavi?</a:t>
            </a:r>
          </a:p>
          <a:p>
            <a:pPr marL="342900" indent="-342900" algn="l">
              <a:buBlip>
                <a:blip r:embed="rId3"/>
              </a:buBlip>
            </a:pPr>
            <a:r>
              <a:rPr lang="it-IT" sz="2400" b="0" dirty="0"/>
              <a:t> Qual è il tuo modello di pricing?</a:t>
            </a:r>
          </a:p>
          <a:p>
            <a:pPr marL="342900" indent="-342900" algn="l">
              <a:buBlip>
                <a:blip r:embed="rId3"/>
              </a:buBlip>
            </a:pPr>
            <a:r>
              <a:rPr lang="it-IT" sz="2400" b="0" dirty="0"/>
              <a:t> Il tuo modello di business è economicamente sostenibile nel tempo?</a:t>
            </a:r>
          </a:p>
        </p:txBody>
      </p:sp>
    </p:spTree>
    <p:extLst>
      <p:ext uri="{BB962C8B-B14F-4D97-AF65-F5344CB8AC3E}">
        <p14:creationId xmlns:p14="http://schemas.microsoft.com/office/powerpoint/2010/main" val="309543043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isorsa 11@4x.png" descr="Risorsa 11@4x.png">
            <a:extLst>
              <a:ext uri="{FF2B5EF4-FFF2-40B4-BE49-F238E27FC236}">
                <a16:creationId xmlns:a16="http://schemas.microsoft.com/office/drawing/2014/main" id="{75C6D654-B8A3-89EE-A202-A5932E04AF39}"/>
              </a:ext>
            </a:extLst>
          </p:cNvPr>
          <p:cNvPicPr>
            <a:picLocks noChangeAspect="1"/>
          </p:cNvPicPr>
          <p:nvPr/>
        </p:nvPicPr>
        <p:blipFill>
          <a:blip r:embed="rId2"/>
          <a:stretch>
            <a:fillRect/>
          </a:stretch>
        </p:blipFill>
        <p:spPr>
          <a:xfrm>
            <a:off x="315388" y="266711"/>
            <a:ext cx="882253" cy="662486"/>
          </a:xfrm>
          <a:prstGeom prst="rect">
            <a:avLst/>
          </a:prstGeom>
          <a:ln w="12700">
            <a:miter lim="400000"/>
          </a:ln>
        </p:spPr>
      </p:pic>
      <p:sp>
        <p:nvSpPr>
          <p:cNvPr id="8" name="Segnaposto testo 27">
            <a:extLst>
              <a:ext uri="{FF2B5EF4-FFF2-40B4-BE49-F238E27FC236}">
                <a16:creationId xmlns:a16="http://schemas.microsoft.com/office/drawing/2014/main" id="{02981C28-9FBA-43B7-1F2E-8EE8694BC5FA}"/>
              </a:ext>
            </a:extLst>
          </p:cNvPr>
          <p:cNvSpPr txBox="1">
            <a:spLocks/>
          </p:cNvSpPr>
          <p:nvPr/>
        </p:nvSpPr>
        <p:spPr>
          <a:xfrm>
            <a:off x="1514334" y="322149"/>
            <a:ext cx="10011919" cy="714621"/>
          </a:xfrm>
          <a:prstGeom prst="rect">
            <a:avLst/>
          </a:prstGeom>
        </p:spPr>
        <p:txBody>
          <a:bodyPr/>
          <a:lstStyle>
            <a:lvl1pPr marL="31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1pPr>
            <a:lvl2pPr marL="635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9pPr>
          </a:lstStyle>
          <a:p>
            <a:pPr marL="0" marR="0" lvl="0" indent="0" algn="l" defTabSz="412750" rtl="0" eaLnBrk="1" fontAlgn="auto" latinLnBrk="0" hangingPunct="1">
              <a:lnSpc>
                <a:spcPct val="90000"/>
              </a:lnSpc>
              <a:spcBef>
                <a:spcPts val="0"/>
              </a:spcBef>
              <a:spcAft>
                <a:spcPts val="0"/>
              </a:spcAft>
              <a:buClrTx/>
              <a:buSzTx/>
              <a:buFontTx/>
              <a:buNone/>
              <a:tabLst/>
              <a:defRPr/>
            </a:pPr>
            <a:r>
              <a:rPr kumimoji="0" lang="fi-FI" sz="4000" b="0" i="0" u="none" strike="noStrike" kern="0" cap="none" spc="0" normalizeH="0" baseline="0" noProof="0" dirty="0">
                <a:ln>
                  <a:noFill/>
                </a:ln>
                <a:solidFill>
                  <a:srgbClr val="10443A"/>
                </a:solidFill>
                <a:effectLst/>
                <a:uLnTx/>
                <a:uFillTx/>
                <a:latin typeface="Urbanist SemiBold"/>
                <a:sym typeface="Urbanist SemiBold"/>
              </a:rPr>
              <a:t>Analisi competitiva</a:t>
            </a:r>
          </a:p>
          <a:p>
            <a:pPr marL="0" marR="0" lvl="0" indent="0" algn="l" defTabSz="412750" rtl="0" eaLnBrk="1" fontAlgn="auto" latinLnBrk="0" hangingPunct="1">
              <a:lnSpc>
                <a:spcPct val="90000"/>
              </a:lnSpc>
              <a:spcBef>
                <a:spcPts val="0"/>
              </a:spcBef>
              <a:spcAft>
                <a:spcPts val="0"/>
              </a:spcAft>
              <a:buClrTx/>
              <a:buSzTx/>
              <a:buFontTx/>
              <a:buNone/>
              <a:tabLst/>
              <a:defRPr/>
            </a:pPr>
            <a:endParaRPr kumimoji="0" lang="it-IT" sz="4000" b="0" i="0" u="none" strike="noStrike" kern="0" cap="none" spc="0" normalizeH="0" baseline="0" noProof="0" dirty="0">
              <a:ln>
                <a:noFill/>
              </a:ln>
              <a:solidFill>
                <a:srgbClr val="10443A"/>
              </a:solidFill>
              <a:effectLst/>
              <a:uLnTx/>
              <a:uFillTx/>
              <a:latin typeface="Urbanist SemiBold"/>
              <a:sym typeface="Urbanist SemiBold"/>
            </a:endParaRPr>
          </a:p>
          <a:p>
            <a:endParaRPr lang="it-IT" dirty="0"/>
          </a:p>
        </p:txBody>
      </p:sp>
      <p:sp>
        <p:nvSpPr>
          <p:cNvPr id="7" name="CasellaDiTesto 6">
            <a:extLst>
              <a:ext uri="{FF2B5EF4-FFF2-40B4-BE49-F238E27FC236}">
                <a16:creationId xmlns:a16="http://schemas.microsoft.com/office/drawing/2014/main" id="{063CC09C-B16C-9F6E-203F-15801711F7BD}"/>
              </a:ext>
            </a:extLst>
          </p:cNvPr>
          <p:cNvSpPr txBox="1"/>
          <p:nvPr/>
        </p:nvSpPr>
        <p:spPr>
          <a:xfrm>
            <a:off x="1514334" y="1637572"/>
            <a:ext cx="9314087" cy="37856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0" algn="l"/>
            <a:r>
              <a:rPr lang="it-IT" sz="2400" b="0" dirty="0">
                <a:solidFill>
                  <a:srgbClr val="202020"/>
                </a:solidFill>
                <a:latin typeface="+mn-lt"/>
              </a:rPr>
              <a:t>In questa sezione puoi dimostrare l’utilità della tua soluzione e che ci saranno persone disposte a compare il tuo prodotto o a usare il tuo servizio. Puoi mappare i tuoi competitor, descrivere il tuo market size di riferimento e dimostrare la desiderabilità del prodotto. </a:t>
            </a:r>
          </a:p>
          <a:p>
            <a:pPr lvl="0" algn="l"/>
            <a:endParaRPr lang="it-IT" sz="2400" b="0" dirty="0">
              <a:solidFill>
                <a:srgbClr val="202020"/>
              </a:solidFill>
              <a:latin typeface="+mn-lt"/>
            </a:endParaRPr>
          </a:p>
          <a:p>
            <a:pPr algn="l"/>
            <a:r>
              <a:rPr lang="it-IT" sz="2400" b="0" dirty="0"/>
              <a:t>Ecco alcune domande a cui puoi rispondere:</a:t>
            </a:r>
          </a:p>
          <a:p>
            <a:pPr marL="342900" indent="-342900" algn="l">
              <a:buBlip>
                <a:blip r:embed="rId3"/>
              </a:buBlip>
            </a:pPr>
            <a:r>
              <a:rPr lang="it-IT" sz="2400" b="0" dirty="0">
                <a:latin typeface="+mn-lt"/>
              </a:rPr>
              <a:t> Qual è il tuo vantaggio competitivo?</a:t>
            </a:r>
          </a:p>
          <a:p>
            <a:pPr marL="342900" indent="-342900" algn="l">
              <a:buBlip>
                <a:blip r:embed="rId3"/>
              </a:buBlip>
            </a:pPr>
            <a:r>
              <a:rPr lang="it-IT" sz="2400" b="0" dirty="0">
                <a:latin typeface="+mn-lt"/>
              </a:rPr>
              <a:t> Cosa differenzia la tua proposta dai competitor? </a:t>
            </a:r>
          </a:p>
          <a:p>
            <a:pPr marL="342900" indent="-342900" algn="l">
              <a:buBlip>
                <a:blip r:embed="rId3"/>
              </a:buBlip>
            </a:pPr>
            <a:r>
              <a:rPr lang="it-IT" sz="2400" b="0" dirty="0">
                <a:latin typeface="+mn-lt"/>
              </a:rPr>
              <a:t> Il tuo prodotta soddisfa un bisogno rilevante del mercato?</a:t>
            </a:r>
          </a:p>
        </p:txBody>
      </p:sp>
    </p:spTree>
    <p:extLst>
      <p:ext uri="{BB962C8B-B14F-4D97-AF65-F5344CB8AC3E}">
        <p14:creationId xmlns:p14="http://schemas.microsoft.com/office/powerpoint/2010/main" val="307118321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isorsa 7@4x.png" descr="Risorsa 7@4x.png">
            <a:extLst>
              <a:ext uri="{FF2B5EF4-FFF2-40B4-BE49-F238E27FC236}">
                <a16:creationId xmlns:a16="http://schemas.microsoft.com/office/drawing/2014/main" id="{36525460-D3F0-DFE0-1FD5-0264064B1D28}"/>
              </a:ext>
            </a:extLst>
          </p:cNvPr>
          <p:cNvPicPr>
            <a:picLocks noChangeAspect="1"/>
          </p:cNvPicPr>
          <p:nvPr/>
        </p:nvPicPr>
        <p:blipFill>
          <a:blip r:embed="rId2"/>
          <a:stretch>
            <a:fillRect/>
          </a:stretch>
        </p:blipFill>
        <p:spPr>
          <a:xfrm>
            <a:off x="315388" y="266711"/>
            <a:ext cx="882253" cy="648991"/>
          </a:xfrm>
          <a:prstGeom prst="rect">
            <a:avLst/>
          </a:prstGeom>
          <a:ln w="12700">
            <a:miter lim="400000"/>
          </a:ln>
        </p:spPr>
      </p:pic>
      <p:sp>
        <p:nvSpPr>
          <p:cNvPr id="7" name="Segnaposto testo 27">
            <a:extLst>
              <a:ext uri="{FF2B5EF4-FFF2-40B4-BE49-F238E27FC236}">
                <a16:creationId xmlns:a16="http://schemas.microsoft.com/office/drawing/2014/main" id="{EEFC7AFD-62AC-3B1B-9555-7C09F5D3299A}"/>
              </a:ext>
            </a:extLst>
          </p:cNvPr>
          <p:cNvSpPr txBox="1">
            <a:spLocks/>
          </p:cNvSpPr>
          <p:nvPr/>
        </p:nvSpPr>
        <p:spPr>
          <a:xfrm>
            <a:off x="1514335" y="322149"/>
            <a:ext cx="5281672" cy="714621"/>
          </a:xfrm>
          <a:prstGeom prst="rect">
            <a:avLst/>
          </a:prstGeom>
        </p:spPr>
        <p:txBody>
          <a:bodyPr/>
          <a:lstStyle>
            <a:lvl1pPr marL="31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1pPr>
            <a:lvl2pPr marL="635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9pPr>
          </a:lstStyle>
          <a:p>
            <a:pPr marL="0" marR="0" lvl="0" indent="0" algn="l" defTabSz="412750" rtl="0" eaLnBrk="1" fontAlgn="auto" latinLnBrk="0" hangingPunct="1">
              <a:lnSpc>
                <a:spcPct val="90000"/>
              </a:lnSpc>
              <a:spcBef>
                <a:spcPts val="0"/>
              </a:spcBef>
              <a:spcAft>
                <a:spcPts val="0"/>
              </a:spcAft>
              <a:buClrTx/>
              <a:buSzTx/>
              <a:buFontTx/>
              <a:buNone/>
              <a:tabLst/>
              <a:defRPr/>
            </a:pPr>
            <a:r>
              <a:rPr kumimoji="0" lang="it-IT" sz="4000" b="0" i="0" u="none" strike="noStrike" kern="0" cap="none" spc="0" normalizeH="0" baseline="0" noProof="0" dirty="0">
                <a:ln>
                  <a:noFill/>
                </a:ln>
                <a:solidFill>
                  <a:srgbClr val="10443A"/>
                </a:solidFill>
                <a:effectLst/>
                <a:uLnTx/>
                <a:uFillTx/>
                <a:latin typeface="Urbanist SemiBold"/>
                <a:sym typeface="Urbanist SemiBold"/>
              </a:rPr>
              <a:t>Strategia e metriche</a:t>
            </a:r>
          </a:p>
          <a:p>
            <a:endParaRPr lang="it-IT" dirty="0"/>
          </a:p>
        </p:txBody>
      </p:sp>
      <p:sp>
        <p:nvSpPr>
          <p:cNvPr id="8" name="CasellaDiTesto 7">
            <a:extLst>
              <a:ext uri="{FF2B5EF4-FFF2-40B4-BE49-F238E27FC236}">
                <a16:creationId xmlns:a16="http://schemas.microsoft.com/office/drawing/2014/main" id="{9FDDEDF3-FE49-F9D8-1A2A-C4874C61EB0F}"/>
              </a:ext>
            </a:extLst>
          </p:cNvPr>
          <p:cNvSpPr txBox="1"/>
          <p:nvPr/>
        </p:nvSpPr>
        <p:spPr>
          <a:xfrm>
            <a:off x="1514335" y="1646129"/>
            <a:ext cx="9443717" cy="23083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0" algn="l"/>
            <a:r>
              <a:rPr lang="it-IT" sz="2400" b="0" dirty="0"/>
              <a:t>In questa sezione puoi illustrare metriche che hai già raggiunto o fare una proiezione finanziaria. </a:t>
            </a:r>
          </a:p>
          <a:p>
            <a:pPr lvl="0" algn="l"/>
            <a:endParaRPr lang="it-IT" sz="2400" b="0" dirty="0"/>
          </a:p>
          <a:p>
            <a:pPr algn="l"/>
            <a:r>
              <a:rPr lang="it-IT" sz="2400" b="0" dirty="0"/>
              <a:t>Ecco alcune domande a cui puoi rispondere:</a:t>
            </a:r>
          </a:p>
          <a:p>
            <a:pPr marL="342900" lvl="1" indent="-342900" algn="l">
              <a:buBlip>
                <a:blip r:embed="rId3"/>
              </a:buBlip>
            </a:pPr>
            <a:r>
              <a:rPr lang="it-IT" sz="2400" b="0" dirty="0"/>
              <a:t> Quali sono i tuoi profitti e perdite?</a:t>
            </a:r>
          </a:p>
          <a:p>
            <a:pPr marL="342900" lvl="1" indent="-342900" algn="l">
              <a:buBlip>
                <a:blip r:embed="rId3"/>
              </a:buBlip>
            </a:pPr>
            <a:r>
              <a:rPr lang="it-IT" sz="2400" b="0" dirty="0"/>
              <a:t> Quando e come pensi di raggiungere il punto di break-even?</a:t>
            </a:r>
          </a:p>
        </p:txBody>
      </p:sp>
    </p:spTree>
    <p:extLst>
      <p:ext uri="{BB962C8B-B14F-4D97-AF65-F5344CB8AC3E}">
        <p14:creationId xmlns:p14="http://schemas.microsoft.com/office/powerpoint/2010/main" val="3970000684"/>
      </p:ext>
    </p:extLst>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278B740C79FE244E95D34EDF12F27321" ma:contentTypeVersion="18" ma:contentTypeDescription="Creare un nuovo documento." ma:contentTypeScope="" ma:versionID="2a6a1a7e2beabb3e054381acb77f4c87">
  <xsd:schema xmlns:xsd="http://www.w3.org/2001/XMLSchema" xmlns:xs="http://www.w3.org/2001/XMLSchema" xmlns:p="http://schemas.microsoft.com/office/2006/metadata/properties" xmlns:ns2="f5b1c9e7-dc72-4eff-b0fa-ae662b2cb9d0" xmlns:ns3="e6fc9c1f-6489-4d11-8cd1-a1c7666bceda" xmlns:ns4="52421959-3988-445a-b1f4-c7b480cecbf2" targetNamespace="http://schemas.microsoft.com/office/2006/metadata/properties" ma:root="true" ma:fieldsID="3c6ed3bd35f182805117238ae19924ef" ns2:_="" ns3:_="" ns4:_="">
    <xsd:import namespace="f5b1c9e7-dc72-4eff-b0fa-ae662b2cb9d0"/>
    <xsd:import namespace="e6fc9c1f-6489-4d11-8cd1-a1c7666bceda"/>
    <xsd:import namespace="52421959-3988-445a-b1f4-c7b480cecbf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lcf76f155ced4ddcb4097134ff3c332f" minOccurs="0"/>
                <xsd:element ref="ns4: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b1c9e7-dc72-4eff-b0fa-ae662b2cb9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ag immagine" ma:readOnly="false" ma:fieldId="{5cf76f15-5ced-4ddc-b409-7134ff3c332f}" ma:taxonomyMulti="true" ma:sspId="eabd08a6-e025-4908-baf4-19e5f5edeb43"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6fc9c1f-6489-4d11-8cd1-a1c7666bceda" elementFormDefault="qualified">
    <xsd:import namespace="http://schemas.microsoft.com/office/2006/documentManagement/types"/>
    <xsd:import namespace="http://schemas.microsoft.com/office/infopath/2007/PartnerControls"/>
    <xsd:element name="SharedWithUsers" ma:index="10"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Condiviso con dettagli"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2421959-3988-445a-b1f4-c7b480cecbf2"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777db3b7-214c-4de0-871e-0019628d039e}" ma:internalName="TaxCatchAll" ma:showField="CatchAllData" ma:web="e6fc9c1f-6489-4d11-8cd1-a1c7666bced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5b1c9e7-dc72-4eff-b0fa-ae662b2cb9d0">
      <Terms xmlns="http://schemas.microsoft.com/office/infopath/2007/PartnerControls"/>
    </lcf76f155ced4ddcb4097134ff3c332f>
    <TaxCatchAll xmlns="52421959-3988-445a-b1f4-c7b480cecbf2" xsi:nil="true"/>
    <MediaLengthInSeconds xmlns="f5b1c9e7-dc72-4eff-b0fa-ae662b2cb9d0" xsi:nil="true"/>
    <SharedWithUsers xmlns="e6fc9c1f-6489-4d11-8cd1-a1c7666bceda">
      <UserInfo>
        <DisplayName/>
        <AccountId xsi:nil="true"/>
        <AccountType/>
      </UserInfo>
    </SharedWithUsers>
  </documentManagement>
</p:properties>
</file>

<file path=customXml/itemProps1.xml><?xml version="1.0" encoding="utf-8"?>
<ds:datastoreItem xmlns:ds="http://schemas.openxmlformats.org/officeDocument/2006/customXml" ds:itemID="{83134A67-9B65-455E-9196-8AD87F2315A1}">
  <ds:schemaRefs>
    <ds:schemaRef ds:uri="http://schemas.microsoft.com/sharepoint/v3/contenttype/forms"/>
  </ds:schemaRefs>
</ds:datastoreItem>
</file>

<file path=customXml/itemProps2.xml><?xml version="1.0" encoding="utf-8"?>
<ds:datastoreItem xmlns:ds="http://schemas.openxmlformats.org/officeDocument/2006/customXml" ds:itemID="{5029D620-8453-4027-8359-2C7C5D29C3B1}"/>
</file>

<file path=customXml/itemProps3.xml><?xml version="1.0" encoding="utf-8"?>
<ds:datastoreItem xmlns:ds="http://schemas.openxmlformats.org/officeDocument/2006/customXml" ds:itemID="{D06B49E6-DB0A-4FE9-BC54-703ACF65C840}">
  <ds:schemaRefs>
    <ds:schemaRef ds:uri="http://schemas.microsoft.com/office/2006/documentManagement/types"/>
    <ds:schemaRef ds:uri="http://www.w3.org/XML/1998/namespace"/>
    <ds:schemaRef ds:uri="http://purl.org/dc/terms/"/>
    <ds:schemaRef ds:uri="http://schemas.microsoft.com/office/infopath/2007/PartnerControls"/>
    <ds:schemaRef ds:uri="52421959-3988-445a-b1f4-c7b480cecbf2"/>
    <ds:schemaRef ds:uri="http://purl.org/dc/elements/1.1/"/>
    <ds:schemaRef ds:uri="http://schemas.microsoft.com/office/2006/metadata/properties"/>
    <ds:schemaRef ds:uri="http://purl.org/dc/dcmitype/"/>
    <ds:schemaRef ds:uri="http://schemas.openxmlformats.org/package/2006/metadata/core-properties"/>
    <ds:schemaRef ds:uri="e6fc9c1f-6489-4d11-8cd1-a1c7666bceda"/>
    <ds:schemaRef ds:uri="f5b1c9e7-dc72-4eff-b0fa-ae662b2cb9d0"/>
  </ds:schemaRefs>
</ds:datastoreItem>
</file>

<file path=docProps/app.xml><?xml version="1.0" encoding="utf-8"?>
<Properties xmlns="http://schemas.openxmlformats.org/officeDocument/2006/extended-properties" xmlns:vt="http://schemas.openxmlformats.org/officeDocument/2006/docPropsVTypes">
  <Template>20220705-Gobeyond-Template(1)</Template>
  <TotalTime>260</TotalTime>
  <Words>886</Words>
  <Application>Microsoft Office PowerPoint</Application>
  <PresentationFormat>Widescreen</PresentationFormat>
  <Paragraphs>89</Paragraphs>
  <Slides>13</Slides>
  <Notes>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13</vt:i4>
      </vt:variant>
    </vt:vector>
  </HeadingPairs>
  <TitlesOfParts>
    <vt:vector size="18" baseType="lpstr">
      <vt:lpstr>Calibri</vt:lpstr>
      <vt:lpstr>Helvetica Neue</vt:lpstr>
      <vt:lpstr>Helvetica Neue Medium</vt:lpstr>
      <vt:lpstr>Urbanist SemiBold</vt:lpstr>
      <vt:lpstr>White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Minaj Sara</dc:creator>
  <cp:lastModifiedBy>Sara Minaj</cp:lastModifiedBy>
  <cp:revision>17</cp:revision>
  <dcterms:created xsi:type="dcterms:W3CDTF">2022-07-14T12:10:40Z</dcterms:created>
  <dcterms:modified xsi:type="dcterms:W3CDTF">2023-08-03T13:49:21Z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0x010100278B740C79FE244E95D34EDF12F27321</vt:lpwstr>
  </property>
  <property fmtid="{D5CDD505-2E9C-101B-9397-08002B2CF9AE}" pid="3" name="MediaServiceImageTags">
    <vt:lpwstr/>
  </property>
  <property fmtid="{D5CDD505-2E9C-101B-9397-08002B2CF9AE}" pid="4" name="MSIP_Label_38e7dedf-2ab2-4aa7-86c8-4b2d727802f4_Enabled">
    <vt:lpwstr>true</vt:lpwstr>
  </property>
  <property fmtid="{D5CDD505-2E9C-101B-9397-08002B2CF9AE}" pid="5" name="MSIP_Label_38e7dedf-2ab2-4aa7-86c8-4b2d727802f4_SetDate">
    <vt:lpwstr>2023-08-03T13:49:21Z</vt:lpwstr>
  </property>
  <property fmtid="{D5CDD505-2E9C-101B-9397-08002B2CF9AE}" pid="6" name="MSIP_Label_38e7dedf-2ab2-4aa7-86c8-4b2d727802f4_Method">
    <vt:lpwstr>Privileged</vt:lpwstr>
  </property>
  <property fmtid="{D5CDD505-2E9C-101B-9397-08002B2CF9AE}" pid="7" name="MSIP_Label_38e7dedf-2ab2-4aa7-86c8-4b2d727802f4_Name">
    <vt:lpwstr>PUBLIC</vt:lpwstr>
  </property>
  <property fmtid="{D5CDD505-2E9C-101B-9397-08002B2CF9AE}" pid="8" name="MSIP_Label_38e7dedf-2ab2-4aa7-86c8-4b2d727802f4_SiteId">
    <vt:lpwstr>72d74aa2-ffea-4854-b246-6241845ee5ff</vt:lpwstr>
  </property>
  <property fmtid="{D5CDD505-2E9C-101B-9397-08002B2CF9AE}" pid="9" name="MSIP_Label_38e7dedf-2ab2-4aa7-86c8-4b2d727802f4_ActionId">
    <vt:lpwstr>f00f4f12-ad58-41f4-afcd-75828272837c</vt:lpwstr>
  </property>
  <property fmtid="{D5CDD505-2E9C-101B-9397-08002B2CF9AE}" pid="10" name="MSIP_Label_38e7dedf-2ab2-4aa7-86c8-4b2d727802f4_ContentBits">
    <vt:lpwstr>2</vt:lpwstr>
  </property>
  <property fmtid="{D5CDD505-2E9C-101B-9397-08002B2CF9AE}" pid="11" name="_SourceUrl">
    <vt:lpwstr/>
  </property>
  <property fmtid="{D5CDD505-2E9C-101B-9397-08002B2CF9AE}" pid="12" name="_SharedFileIndex">
    <vt:lpwstr/>
  </property>
  <property fmtid="{D5CDD505-2E9C-101B-9397-08002B2CF9AE}" pid="13" name="ComplianceAssetId">
    <vt:lpwstr/>
  </property>
  <property fmtid="{D5CDD505-2E9C-101B-9397-08002B2CF9AE}" pid="14" name="_ExtendedDescription">
    <vt:lpwstr/>
  </property>
  <property fmtid="{D5CDD505-2E9C-101B-9397-08002B2CF9AE}" pid="15" name="TriggerFlowInfo">
    <vt:lpwstr/>
  </property>
</Properties>
</file>